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9598602d5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d84233e2643bb"/>
  </p:sldMasterIdLst>
  <p:sldIdLst>
    <p:sldId xmlns:r="http://schemas.openxmlformats.org/officeDocument/2006/relationships" id="256" r:id="Rf31a6f78f6934715"/>
    <p:sldId xmlns:r="http://schemas.openxmlformats.org/officeDocument/2006/relationships" id="257" r:id="Rd1e6bf4aa7dc4f19"/>
    <p:sldId xmlns:r="http://schemas.openxmlformats.org/officeDocument/2006/relationships" id="258" r:id="Rfe683eff95e84ade"/>
    <p:sldId xmlns:r="http://schemas.openxmlformats.org/officeDocument/2006/relationships" id="259" r:id="R3c467e844b854946"/>
    <p:sldId xmlns:r="http://schemas.openxmlformats.org/officeDocument/2006/relationships" id="260" r:id="R8bd3e402392847cf"/>
    <p:sldId xmlns:r="http://schemas.openxmlformats.org/officeDocument/2006/relationships" id="261" r:id="Rc07f22da35f045bd"/>
    <p:sldId xmlns:r="http://schemas.openxmlformats.org/officeDocument/2006/relationships" id="262" r:id="R30360cbf457c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d84233e2643bb" /><Relationship Type="http://schemas.openxmlformats.org/officeDocument/2006/relationships/slide" Target="/ppt/slides/slide1.xml" Id="Rf31a6f78f6934715" /><Relationship Type="http://schemas.openxmlformats.org/officeDocument/2006/relationships/slide" Target="/ppt/slides/slide2.xml" Id="Rd1e6bf4aa7dc4f19" /><Relationship Type="http://schemas.openxmlformats.org/officeDocument/2006/relationships/slide" Target="/ppt/slides/slide3.xml" Id="Rfe683eff95e84ade" /><Relationship Type="http://schemas.openxmlformats.org/officeDocument/2006/relationships/slide" Target="/ppt/slides/slide4.xml" Id="R3c467e844b854946" /><Relationship Type="http://schemas.openxmlformats.org/officeDocument/2006/relationships/slide" Target="/ppt/slides/slide5.xml" Id="R8bd3e402392847cf" /><Relationship Type="http://schemas.openxmlformats.org/officeDocument/2006/relationships/slide" Target="/ppt/slides/slide6.xml" Id="Rc07f22da35f045bd" /><Relationship Type="http://schemas.openxmlformats.org/officeDocument/2006/relationships/slide" Target="/ppt/slides/slide7.xml" Id="R30360cbf457c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45dc371c1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7c2fd99e44c16" /><Relationship Type="http://schemas.openxmlformats.org/officeDocument/2006/relationships/theme" Target="/ppt/slideMasters/theme/theme1.xml" Id="Ra83780807a91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7c2fd99e4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97be3fbe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d8ecb86c2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cbce8691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a34a464b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ed7396075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3e40f3a8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c366525c42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