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e803c778dc41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cba5719aa84b9f"/>
  </p:sldMasterIdLst>
  <p:sldIdLst>
    <p:sldId xmlns:r="http://schemas.openxmlformats.org/officeDocument/2006/relationships" id="256" r:id="R6d8c1de560a743a1"/>
    <p:sldId xmlns:r="http://schemas.openxmlformats.org/officeDocument/2006/relationships" id="257" r:id="R20e125018c5b4b5f"/>
    <p:sldId xmlns:r="http://schemas.openxmlformats.org/officeDocument/2006/relationships" id="258" r:id="R291149a8b9194750"/>
    <p:sldId xmlns:r="http://schemas.openxmlformats.org/officeDocument/2006/relationships" id="259" r:id="Rc604e9ffd4824f26"/>
    <p:sldId xmlns:r="http://schemas.openxmlformats.org/officeDocument/2006/relationships" id="260" r:id="R8c47f044490041da"/>
    <p:sldId xmlns:r="http://schemas.openxmlformats.org/officeDocument/2006/relationships" id="261" r:id="R1cb7e882f1104046"/>
    <p:sldId xmlns:r="http://schemas.openxmlformats.org/officeDocument/2006/relationships" id="262" r:id="R72f3294ba72841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cba5719aa84b9f" /><Relationship Type="http://schemas.openxmlformats.org/officeDocument/2006/relationships/slide" Target="/ppt/slides/slide1.xml" Id="R6d8c1de560a743a1" /><Relationship Type="http://schemas.openxmlformats.org/officeDocument/2006/relationships/slide" Target="/ppt/slides/slide2.xml" Id="R20e125018c5b4b5f" /><Relationship Type="http://schemas.openxmlformats.org/officeDocument/2006/relationships/slide" Target="/ppt/slides/slide3.xml" Id="R291149a8b9194750" /><Relationship Type="http://schemas.openxmlformats.org/officeDocument/2006/relationships/slide" Target="/ppt/slides/slide4.xml" Id="Rc604e9ffd4824f26" /><Relationship Type="http://schemas.openxmlformats.org/officeDocument/2006/relationships/slide" Target="/ppt/slides/slide5.xml" Id="R8c47f044490041da" /><Relationship Type="http://schemas.openxmlformats.org/officeDocument/2006/relationships/slide" Target="/ppt/slides/slide6.xml" Id="R1cb7e882f1104046" /><Relationship Type="http://schemas.openxmlformats.org/officeDocument/2006/relationships/slide" Target="/ppt/slides/slide7.xml" Id="R72f3294ba72841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8b646cb4b14f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39dbbfef54584" /><Relationship Type="http://schemas.openxmlformats.org/officeDocument/2006/relationships/theme" Target="/ppt/slideMasters/theme/theme1.xml" Id="R60288258ed5743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139dbbfef545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6601970bf49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355422a864f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4bcc0569d4c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d4cb205f944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667801fbe41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653cdda6b40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69e7f2b7548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ADRIAN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ADRIAN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−133 805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−347 116 202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197 386 231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215 089 182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HAUDEMANN-ANDERSEN 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S. Haudemann-Andersen, Holmenkollveien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44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951 237 205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