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630c10ac7240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20bae572fe4c04"/>
  </p:sldMasterIdLst>
  <p:sldIdLst>
    <p:sldId xmlns:r="http://schemas.openxmlformats.org/officeDocument/2006/relationships" id="256" r:id="Re3f3d0801df9468a"/>
    <p:sldId xmlns:r="http://schemas.openxmlformats.org/officeDocument/2006/relationships" id="257" r:id="Rcd03516c34264819"/>
    <p:sldId xmlns:r="http://schemas.openxmlformats.org/officeDocument/2006/relationships" id="258" r:id="R4942f6652720450e"/>
    <p:sldId xmlns:r="http://schemas.openxmlformats.org/officeDocument/2006/relationships" id="259" r:id="Rf8c71a9426bc4b44"/>
    <p:sldId xmlns:r="http://schemas.openxmlformats.org/officeDocument/2006/relationships" id="260" r:id="R1c6a100b79984452"/>
    <p:sldId xmlns:r="http://schemas.openxmlformats.org/officeDocument/2006/relationships" id="261" r:id="Rb6756a6f43f64b57"/>
    <p:sldId xmlns:r="http://schemas.openxmlformats.org/officeDocument/2006/relationships" id="262" r:id="R0b1b01aba8374e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20bae572fe4c04" /><Relationship Type="http://schemas.openxmlformats.org/officeDocument/2006/relationships/slide" Target="/ppt/slides/slide1.xml" Id="Re3f3d0801df9468a" /><Relationship Type="http://schemas.openxmlformats.org/officeDocument/2006/relationships/slide" Target="/ppt/slides/slide2.xml" Id="Rcd03516c34264819" /><Relationship Type="http://schemas.openxmlformats.org/officeDocument/2006/relationships/slide" Target="/ppt/slides/slide3.xml" Id="R4942f6652720450e" /><Relationship Type="http://schemas.openxmlformats.org/officeDocument/2006/relationships/slide" Target="/ppt/slides/slide4.xml" Id="Rf8c71a9426bc4b44" /><Relationship Type="http://schemas.openxmlformats.org/officeDocument/2006/relationships/slide" Target="/ppt/slides/slide5.xml" Id="R1c6a100b79984452" /><Relationship Type="http://schemas.openxmlformats.org/officeDocument/2006/relationships/slide" Target="/ppt/slides/slide6.xml" Id="Rb6756a6f43f64b57" /><Relationship Type="http://schemas.openxmlformats.org/officeDocument/2006/relationships/slide" Target="/ppt/slides/slide7.xml" Id="R0b1b01aba8374e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953b175b3a4a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d0b2bfe504245" /><Relationship Type="http://schemas.openxmlformats.org/officeDocument/2006/relationships/theme" Target="/ppt/slideMasters/theme/theme1.xml" Id="Ra984cd8ac9e146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4d0b2bfe5042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ff6dc4c1f4b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bb08f4caf41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0f3df20694a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0a50d39d94b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e1ca7d8f648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31542fb9f43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54bc7085f44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TAXIREGNSKAP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TAXIREGNSKAP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11 440 765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729 555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567 661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3 350 621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AKBAR MOHAMMAD  –  88,0 %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MARIA LATIF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Sandstuveien 60A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80 35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951 235 539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