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31931285d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be7f42342b4f74"/>
  </p:sldMasterIdLst>
  <p:sldIdLst>
    <p:sldId xmlns:r="http://schemas.openxmlformats.org/officeDocument/2006/relationships" id="256" r:id="Re880b22812974fba"/>
    <p:sldId xmlns:r="http://schemas.openxmlformats.org/officeDocument/2006/relationships" id="257" r:id="R842b16d913154e37"/>
    <p:sldId xmlns:r="http://schemas.openxmlformats.org/officeDocument/2006/relationships" id="258" r:id="Rfa5b51731b834dd8"/>
    <p:sldId xmlns:r="http://schemas.openxmlformats.org/officeDocument/2006/relationships" id="259" r:id="R6fa17cd77c494d46"/>
    <p:sldId xmlns:r="http://schemas.openxmlformats.org/officeDocument/2006/relationships" id="260" r:id="R15055593c8774d51"/>
    <p:sldId xmlns:r="http://schemas.openxmlformats.org/officeDocument/2006/relationships" id="261" r:id="Rc9ad0ebce665426d"/>
    <p:sldId xmlns:r="http://schemas.openxmlformats.org/officeDocument/2006/relationships" id="262" r:id="Rc3bc11dc1683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e7f42342b4f74" /><Relationship Type="http://schemas.openxmlformats.org/officeDocument/2006/relationships/slide" Target="/ppt/slides/slide1.xml" Id="Re880b22812974fba" /><Relationship Type="http://schemas.openxmlformats.org/officeDocument/2006/relationships/slide" Target="/ppt/slides/slide2.xml" Id="R842b16d913154e37" /><Relationship Type="http://schemas.openxmlformats.org/officeDocument/2006/relationships/slide" Target="/ppt/slides/slide3.xml" Id="Rfa5b51731b834dd8" /><Relationship Type="http://schemas.openxmlformats.org/officeDocument/2006/relationships/slide" Target="/ppt/slides/slide4.xml" Id="R6fa17cd77c494d46" /><Relationship Type="http://schemas.openxmlformats.org/officeDocument/2006/relationships/slide" Target="/ppt/slides/slide5.xml" Id="R15055593c8774d51" /><Relationship Type="http://schemas.openxmlformats.org/officeDocument/2006/relationships/slide" Target="/ppt/slides/slide6.xml" Id="Rc9ad0ebce665426d" /><Relationship Type="http://schemas.openxmlformats.org/officeDocument/2006/relationships/slide" Target="/ppt/slides/slide7.xml" Id="Rc3bc11dc1683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8b99ab3d1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455944194299" /><Relationship Type="http://schemas.openxmlformats.org/officeDocument/2006/relationships/theme" Target="/ppt/slideMasters/theme/theme1.xml" Id="Rae881c7804f2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84559441942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51dc9c0c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fa499eea341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a05d46246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1dca7dd1b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2a54d4877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8ec6c31b3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7ce7da60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