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17bb05ecce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732dcb2aa4ba7"/>
  </p:sldMasterIdLst>
  <p:sldIdLst>
    <p:sldId xmlns:r="http://schemas.openxmlformats.org/officeDocument/2006/relationships" id="256" r:id="Rdcf2dd761dd4431f"/>
    <p:sldId xmlns:r="http://schemas.openxmlformats.org/officeDocument/2006/relationships" id="257" r:id="R6d05bd04421c41f4"/>
    <p:sldId xmlns:r="http://schemas.openxmlformats.org/officeDocument/2006/relationships" id="258" r:id="Rd2b5b4fe31cf41a7"/>
    <p:sldId xmlns:r="http://schemas.openxmlformats.org/officeDocument/2006/relationships" id="259" r:id="Re038c57bf28e4ad6"/>
    <p:sldId xmlns:r="http://schemas.openxmlformats.org/officeDocument/2006/relationships" id="260" r:id="R96936aaab9ad46b8"/>
    <p:sldId xmlns:r="http://schemas.openxmlformats.org/officeDocument/2006/relationships" id="261" r:id="R88753183c5174a3b"/>
    <p:sldId xmlns:r="http://schemas.openxmlformats.org/officeDocument/2006/relationships" id="262" r:id="R83349d07a28d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732dcb2aa4ba7" /><Relationship Type="http://schemas.openxmlformats.org/officeDocument/2006/relationships/slide" Target="/ppt/slides/slide1.xml" Id="Rdcf2dd761dd4431f" /><Relationship Type="http://schemas.openxmlformats.org/officeDocument/2006/relationships/slide" Target="/ppt/slides/slide2.xml" Id="R6d05bd04421c41f4" /><Relationship Type="http://schemas.openxmlformats.org/officeDocument/2006/relationships/slide" Target="/ppt/slides/slide3.xml" Id="Rd2b5b4fe31cf41a7" /><Relationship Type="http://schemas.openxmlformats.org/officeDocument/2006/relationships/slide" Target="/ppt/slides/slide4.xml" Id="Re038c57bf28e4ad6" /><Relationship Type="http://schemas.openxmlformats.org/officeDocument/2006/relationships/slide" Target="/ppt/slides/slide5.xml" Id="R96936aaab9ad46b8" /><Relationship Type="http://schemas.openxmlformats.org/officeDocument/2006/relationships/slide" Target="/ppt/slides/slide6.xml" Id="R88753183c5174a3b" /><Relationship Type="http://schemas.openxmlformats.org/officeDocument/2006/relationships/slide" Target="/ppt/slides/slide7.xml" Id="R83349d07a28d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9b37677c3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e8dfa806c45eb" /><Relationship Type="http://schemas.openxmlformats.org/officeDocument/2006/relationships/theme" Target="/ppt/slideMasters/theme/theme1.xml" Id="Rfeb0e4061643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9e8dfa806c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95babf26f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bed393122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2e0ecd98f45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2d57492ad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1db50126543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d4c14a21a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56c1c204849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UR OPTIKK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UR OPTIKK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2 829 526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87 61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950 932 821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