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ce4e6fa1c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6eb43142274e4b"/>
  </p:sldMasterIdLst>
  <p:sldIdLst>
    <p:sldId xmlns:r="http://schemas.openxmlformats.org/officeDocument/2006/relationships" id="256" r:id="Rf25b1d4366c44e1d"/>
    <p:sldId xmlns:r="http://schemas.openxmlformats.org/officeDocument/2006/relationships" id="257" r:id="Ra1c6edc903bd48e1"/>
    <p:sldId xmlns:r="http://schemas.openxmlformats.org/officeDocument/2006/relationships" id="258" r:id="R05aca558bacd472b"/>
    <p:sldId xmlns:r="http://schemas.openxmlformats.org/officeDocument/2006/relationships" id="259" r:id="R6c249fe39b7f48cc"/>
    <p:sldId xmlns:r="http://schemas.openxmlformats.org/officeDocument/2006/relationships" id="260" r:id="Rf760173c585b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eb43142274e4b" /><Relationship Type="http://schemas.openxmlformats.org/officeDocument/2006/relationships/slide" Target="/ppt/slides/slide1.xml" Id="Rf25b1d4366c44e1d" /><Relationship Type="http://schemas.openxmlformats.org/officeDocument/2006/relationships/slide" Target="/ppt/slides/slide2.xml" Id="Ra1c6edc903bd48e1" /><Relationship Type="http://schemas.openxmlformats.org/officeDocument/2006/relationships/slide" Target="/ppt/slides/slide3.xml" Id="R05aca558bacd472b" /><Relationship Type="http://schemas.openxmlformats.org/officeDocument/2006/relationships/slide" Target="/ppt/slides/slide4.xml" Id="R6c249fe39b7f48cc" /><Relationship Type="http://schemas.openxmlformats.org/officeDocument/2006/relationships/slide" Target="/ppt/slides/slide5.xml" Id="Rf760173c585b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55ec0ae7d45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05296db3e4ea6" /><Relationship Type="http://schemas.openxmlformats.org/officeDocument/2006/relationships/theme" Target="/ppt/slideMasters/theme/theme1.xml" Id="Rd9c8b6781f15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a05296db3e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15812a456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b58c202f34d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9945e2c404f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b2a264845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39d2b94b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