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e0ba92b46d4e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f4424d932b48c5"/>
  </p:sldMasterIdLst>
  <p:sldIdLst>
    <p:sldId xmlns:r="http://schemas.openxmlformats.org/officeDocument/2006/relationships" id="256" r:id="Rf3ab5d59aa094d62"/>
    <p:sldId xmlns:r="http://schemas.openxmlformats.org/officeDocument/2006/relationships" id="257" r:id="Rad4fcb3865434a2d"/>
    <p:sldId xmlns:r="http://schemas.openxmlformats.org/officeDocument/2006/relationships" id="258" r:id="R3e74cfc52aa2493c"/>
    <p:sldId xmlns:r="http://schemas.openxmlformats.org/officeDocument/2006/relationships" id="259" r:id="Rd78486e570ab4a6d"/>
    <p:sldId xmlns:r="http://schemas.openxmlformats.org/officeDocument/2006/relationships" id="260" r:id="Rcf13c79d4db04f88"/>
    <p:sldId xmlns:r="http://schemas.openxmlformats.org/officeDocument/2006/relationships" id="261" r:id="R6cf7598d3ee34bc8"/>
    <p:sldId xmlns:r="http://schemas.openxmlformats.org/officeDocument/2006/relationships" id="262" r:id="Ree4a6ad4981d48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f4424d932b48c5" /><Relationship Type="http://schemas.openxmlformats.org/officeDocument/2006/relationships/slide" Target="/ppt/slides/slide1.xml" Id="Rf3ab5d59aa094d62" /><Relationship Type="http://schemas.openxmlformats.org/officeDocument/2006/relationships/slide" Target="/ppt/slides/slide2.xml" Id="Rad4fcb3865434a2d" /><Relationship Type="http://schemas.openxmlformats.org/officeDocument/2006/relationships/slide" Target="/ppt/slides/slide3.xml" Id="R3e74cfc52aa2493c" /><Relationship Type="http://schemas.openxmlformats.org/officeDocument/2006/relationships/slide" Target="/ppt/slides/slide4.xml" Id="Rd78486e570ab4a6d" /><Relationship Type="http://schemas.openxmlformats.org/officeDocument/2006/relationships/slide" Target="/ppt/slides/slide5.xml" Id="Rcf13c79d4db04f88" /><Relationship Type="http://schemas.openxmlformats.org/officeDocument/2006/relationships/slide" Target="/ppt/slides/slide6.xml" Id="R6cf7598d3ee34bc8" /><Relationship Type="http://schemas.openxmlformats.org/officeDocument/2006/relationships/slide" Target="/ppt/slides/slide7.xml" Id="Ree4a6ad4981d48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234985e31f44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68d0461ab42fb" /><Relationship Type="http://schemas.openxmlformats.org/officeDocument/2006/relationships/theme" Target="/ppt/slideMasters/theme/theme1.xml" Id="R3bd921a6020a42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868d0461ab42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bbe6fc4674b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a72dca6b74c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be75ee10844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c03d9a55f40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f768c85d648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283379e5c4c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1fda4a38c4c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REALBYGG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243 920 021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−13 468 862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−8 991 391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54 231 680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103 891 351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HIA HOLDING AS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JIRA HOLDING AS  –  41,1 %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BOGEN JOHN ERIK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Stanseveien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950 525 932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