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2e701c27b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e2cb857c641ac"/>
  </p:sldMasterIdLst>
  <p:sldIdLst>
    <p:sldId xmlns:r="http://schemas.openxmlformats.org/officeDocument/2006/relationships" id="256" r:id="R6389fcfe236f4a08"/>
    <p:sldId xmlns:r="http://schemas.openxmlformats.org/officeDocument/2006/relationships" id="257" r:id="Rd72410468b70476d"/>
    <p:sldId xmlns:r="http://schemas.openxmlformats.org/officeDocument/2006/relationships" id="258" r:id="R5437c9b457a44ca8"/>
    <p:sldId xmlns:r="http://schemas.openxmlformats.org/officeDocument/2006/relationships" id="259" r:id="R05d191ecc8034ac4"/>
    <p:sldId xmlns:r="http://schemas.openxmlformats.org/officeDocument/2006/relationships" id="260" r:id="Rf9ce6fb16d6a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e2cb857c641ac" /><Relationship Type="http://schemas.openxmlformats.org/officeDocument/2006/relationships/slide" Target="/ppt/slides/slide1.xml" Id="R6389fcfe236f4a08" /><Relationship Type="http://schemas.openxmlformats.org/officeDocument/2006/relationships/slide" Target="/ppt/slides/slide2.xml" Id="Rd72410468b70476d" /><Relationship Type="http://schemas.openxmlformats.org/officeDocument/2006/relationships/slide" Target="/ppt/slides/slide3.xml" Id="R5437c9b457a44ca8" /><Relationship Type="http://schemas.openxmlformats.org/officeDocument/2006/relationships/slide" Target="/ppt/slides/slide4.xml" Id="R05d191ecc8034ac4" /><Relationship Type="http://schemas.openxmlformats.org/officeDocument/2006/relationships/slide" Target="/ppt/slides/slide5.xml" Id="Rf9ce6fb16d6a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a3abcb670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862b595b44b9a" /><Relationship Type="http://schemas.openxmlformats.org/officeDocument/2006/relationships/theme" Target="/ppt/slideMasters/theme/theme1.xml" Id="R8850dbb38a03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862b595b4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1cd5d4dde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1aaf351c0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29b1dde31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6446adb32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294cd374445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 CONSULT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950 460 121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 CONSULT AS</a:t>
            </a:r>
          </a:p>
        </p:txBody>
      </p:sp>
    </p:spTree>
  </p:cSld>
  <p:clrMapOvr>
    <a:masterClrMapping xmlns:a="http://schemas.openxmlformats.org/drawingml/2006/main"/>
  </p:clrMapOvr>
</p:sld>
</file>