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634bf199fc44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3daa43655c41f4"/>
  </p:sldMasterIdLst>
  <p:sldIdLst>
    <p:sldId xmlns:r="http://schemas.openxmlformats.org/officeDocument/2006/relationships" id="256" r:id="R0d6fc4d215984fde"/>
    <p:sldId xmlns:r="http://schemas.openxmlformats.org/officeDocument/2006/relationships" id="257" r:id="R2e223d7132cf4565"/>
    <p:sldId xmlns:r="http://schemas.openxmlformats.org/officeDocument/2006/relationships" id="258" r:id="R7177a3da7d704e18"/>
    <p:sldId xmlns:r="http://schemas.openxmlformats.org/officeDocument/2006/relationships" id="259" r:id="R410caef161c143c3"/>
    <p:sldId xmlns:r="http://schemas.openxmlformats.org/officeDocument/2006/relationships" id="260" r:id="R3849f05356994e27"/>
    <p:sldId xmlns:r="http://schemas.openxmlformats.org/officeDocument/2006/relationships" id="261" r:id="R205ba03d0f824d4d"/>
    <p:sldId xmlns:r="http://schemas.openxmlformats.org/officeDocument/2006/relationships" id="262" r:id="R4c740bf44ccf4c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daa43655c41f4" /><Relationship Type="http://schemas.openxmlformats.org/officeDocument/2006/relationships/slide" Target="/ppt/slides/slide1.xml" Id="R0d6fc4d215984fde" /><Relationship Type="http://schemas.openxmlformats.org/officeDocument/2006/relationships/slide" Target="/ppt/slides/slide2.xml" Id="R2e223d7132cf4565" /><Relationship Type="http://schemas.openxmlformats.org/officeDocument/2006/relationships/slide" Target="/ppt/slides/slide3.xml" Id="R7177a3da7d704e18" /><Relationship Type="http://schemas.openxmlformats.org/officeDocument/2006/relationships/slide" Target="/ppt/slides/slide4.xml" Id="R410caef161c143c3" /><Relationship Type="http://schemas.openxmlformats.org/officeDocument/2006/relationships/slide" Target="/ppt/slides/slide5.xml" Id="R3849f05356994e27" /><Relationship Type="http://schemas.openxmlformats.org/officeDocument/2006/relationships/slide" Target="/ppt/slides/slide6.xml" Id="R205ba03d0f824d4d" /><Relationship Type="http://schemas.openxmlformats.org/officeDocument/2006/relationships/slide" Target="/ppt/slides/slide7.xml" Id="R4c740bf44ccf4c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994bd99c942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adce7d3b24cb9" /><Relationship Type="http://schemas.openxmlformats.org/officeDocument/2006/relationships/theme" Target="/ppt/slideMasters/theme/theme1.xml" Id="R41af796377f840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8adce7d3b2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4dd56dc404b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84892e4d94e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5788ea0a5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2390c02d646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c09e3170c4d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bc7e2443c4f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64673410747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 MASKIN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25 898 616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27 499 699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HAUGSETH DAG LENNART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68 55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