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75ce30b74148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5ac098f56c4332"/>
  </p:sldMasterIdLst>
  <p:sldIdLst>
    <p:sldId xmlns:r="http://schemas.openxmlformats.org/officeDocument/2006/relationships" id="256" r:id="R716e7176cb6e47d1"/>
    <p:sldId xmlns:r="http://schemas.openxmlformats.org/officeDocument/2006/relationships" id="257" r:id="Rc09cae927ddb44ca"/>
    <p:sldId xmlns:r="http://schemas.openxmlformats.org/officeDocument/2006/relationships" id="258" r:id="R9892bcfe52cb4c1e"/>
    <p:sldId xmlns:r="http://schemas.openxmlformats.org/officeDocument/2006/relationships" id="259" r:id="Rc8553f2b90e348ae"/>
    <p:sldId xmlns:r="http://schemas.openxmlformats.org/officeDocument/2006/relationships" id="260" r:id="R52f740e7acbe44f1"/>
    <p:sldId xmlns:r="http://schemas.openxmlformats.org/officeDocument/2006/relationships" id="261" r:id="R406276102a6d488a"/>
    <p:sldId xmlns:r="http://schemas.openxmlformats.org/officeDocument/2006/relationships" id="262" r:id="Rc646b776eb7642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ac098f56c4332" /><Relationship Type="http://schemas.openxmlformats.org/officeDocument/2006/relationships/slide" Target="/ppt/slides/slide1.xml" Id="R716e7176cb6e47d1" /><Relationship Type="http://schemas.openxmlformats.org/officeDocument/2006/relationships/slide" Target="/ppt/slides/slide2.xml" Id="Rc09cae927ddb44ca" /><Relationship Type="http://schemas.openxmlformats.org/officeDocument/2006/relationships/slide" Target="/ppt/slides/slide3.xml" Id="R9892bcfe52cb4c1e" /><Relationship Type="http://schemas.openxmlformats.org/officeDocument/2006/relationships/slide" Target="/ppt/slides/slide4.xml" Id="Rc8553f2b90e348ae" /><Relationship Type="http://schemas.openxmlformats.org/officeDocument/2006/relationships/slide" Target="/ppt/slides/slide5.xml" Id="R52f740e7acbe44f1" /><Relationship Type="http://schemas.openxmlformats.org/officeDocument/2006/relationships/slide" Target="/ppt/slides/slide6.xml" Id="R406276102a6d488a" /><Relationship Type="http://schemas.openxmlformats.org/officeDocument/2006/relationships/slide" Target="/ppt/slides/slide7.xml" Id="Rc646b776eb7642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c6fb297de4c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4ec07d42f472a" /><Relationship Type="http://schemas.openxmlformats.org/officeDocument/2006/relationships/theme" Target="/ppt/slideMasters/theme/theme1.xml" Id="R21db0708164b4f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b4ec07d42f47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b1524f55a41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8bd69cbfb4e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80838563041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e43e29a074b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13a07f3e14a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38e844f5042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fa2837fb145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 MASKIN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23 801 069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483 410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14 150 117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25 988 698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KLOKK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LENNART HAUGSETH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68 55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950 429 992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