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14d3503103414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aca986ac8b4977"/>
  </p:sldMasterIdLst>
  <p:sldIdLst>
    <p:sldId xmlns:r="http://schemas.openxmlformats.org/officeDocument/2006/relationships" id="256" r:id="R6ee7ecaa740f47e9"/>
    <p:sldId xmlns:r="http://schemas.openxmlformats.org/officeDocument/2006/relationships" id="257" r:id="R7acde9d8d28b4b2b"/>
    <p:sldId xmlns:r="http://schemas.openxmlformats.org/officeDocument/2006/relationships" id="258" r:id="R79746d04fef5414b"/>
    <p:sldId xmlns:r="http://schemas.openxmlformats.org/officeDocument/2006/relationships" id="259" r:id="R7c7dc4c17176409d"/>
    <p:sldId xmlns:r="http://schemas.openxmlformats.org/officeDocument/2006/relationships" id="260" r:id="R6a68b6a0a7af4a14"/>
    <p:sldId xmlns:r="http://schemas.openxmlformats.org/officeDocument/2006/relationships" id="261" r:id="Rcc507ef1905c4c56"/>
    <p:sldId xmlns:r="http://schemas.openxmlformats.org/officeDocument/2006/relationships" id="262" r:id="R68f5f78b2d8a4a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ca986ac8b4977" /><Relationship Type="http://schemas.openxmlformats.org/officeDocument/2006/relationships/slide" Target="/ppt/slides/slide1.xml" Id="R6ee7ecaa740f47e9" /><Relationship Type="http://schemas.openxmlformats.org/officeDocument/2006/relationships/slide" Target="/ppt/slides/slide2.xml" Id="R7acde9d8d28b4b2b" /><Relationship Type="http://schemas.openxmlformats.org/officeDocument/2006/relationships/slide" Target="/ppt/slides/slide3.xml" Id="R79746d04fef5414b" /><Relationship Type="http://schemas.openxmlformats.org/officeDocument/2006/relationships/slide" Target="/ppt/slides/slide4.xml" Id="R7c7dc4c17176409d" /><Relationship Type="http://schemas.openxmlformats.org/officeDocument/2006/relationships/slide" Target="/ppt/slides/slide5.xml" Id="R6a68b6a0a7af4a14" /><Relationship Type="http://schemas.openxmlformats.org/officeDocument/2006/relationships/slide" Target="/ppt/slides/slide6.xml" Id="Rcc507ef1905c4c56" /><Relationship Type="http://schemas.openxmlformats.org/officeDocument/2006/relationships/slide" Target="/ppt/slides/slide7.xml" Id="R68f5f78b2d8a4a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15290d7aa746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680c5d7f8d4d6e" /><Relationship Type="http://schemas.openxmlformats.org/officeDocument/2006/relationships/theme" Target="/ppt/slideMasters/theme/theme1.xml" Id="R40f0fb92f7324f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680c5d7f8d4d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71a9478f894c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b008f53234b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6300e5c504be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6cc988b98418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3e5202f28949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221380073549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848f94d6349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