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a40c5577cfc47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55e399233f4ae3"/>
  </p:sldMasterIdLst>
  <p:sldIdLst>
    <p:sldId xmlns:r="http://schemas.openxmlformats.org/officeDocument/2006/relationships" id="256" r:id="Re05e4b7681924e8e"/>
    <p:sldId xmlns:r="http://schemas.openxmlformats.org/officeDocument/2006/relationships" id="257" r:id="R027fc9158b134e03"/>
    <p:sldId xmlns:r="http://schemas.openxmlformats.org/officeDocument/2006/relationships" id="258" r:id="R510c099b03c24269"/>
    <p:sldId xmlns:r="http://schemas.openxmlformats.org/officeDocument/2006/relationships" id="259" r:id="R3ddc464f8b6143cb"/>
    <p:sldId xmlns:r="http://schemas.openxmlformats.org/officeDocument/2006/relationships" id="260" r:id="Rb6bc147fabb448f3"/>
    <p:sldId xmlns:r="http://schemas.openxmlformats.org/officeDocument/2006/relationships" id="261" r:id="R571dd3a1708f4b95"/>
    <p:sldId xmlns:r="http://schemas.openxmlformats.org/officeDocument/2006/relationships" id="262" r:id="R50d504f33dca49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55e399233f4ae3" /><Relationship Type="http://schemas.openxmlformats.org/officeDocument/2006/relationships/slide" Target="/ppt/slides/slide1.xml" Id="Re05e4b7681924e8e" /><Relationship Type="http://schemas.openxmlformats.org/officeDocument/2006/relationships/slide" Target="/ppt/slides/slide2.xml" Id="R027fc9158b134e03" /><Relationship Type="http://schemas.openxmlformats.org/officeDocument/2006/relationships/slide" Target="/ppt/slides/slide3.xml" Id="R510c099b03c24269" /><Relationship Type="http://schemas.openxmlformats.org/officeDocument/2006/relationships/slide" Target="/ppt/slides/slide4.xml" Id="R3ddc464f8b6143cb" /><Relationship Type="http://schemas.openxmlformats.org/officeDocument/2006/relationships/slide" Target="/ppt/slides/slide5.xml" Id="Rb6bc147fabb448f3" /><Relationship Type="http://schemas.openxmlformats.org/officeDocument/2006/relationships/slide" Target="/ppt/slides/slide6.xml" Id="R571dd3a1708f4b95" /><Relationship Type="http://schemas.openxmlformats.org/officeDocument/2006/relationships/slide" Target="/ppt/slides/slide7.xml" Id="R50d504f33dca49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2c16868609f4f4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4eeb7fa5104fd3" /><Relationship Type="http://schemas.openxmlformats.org/officeDocument/2006/relationships/theme" Target="/ppt/slideMasters/theme/theme1.xml" Id="R5dc2355a7cac4ab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4eeb7fa5104f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df24a02d034e9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03989b3cc4c6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dc3efba9c44b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151d4ec5b46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d9e518088545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591a4952d6478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6fcac35784b3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HARINVEST AS ble etablert [år] og holder til i Bekkjarvik.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1 796 386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36 944 002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39 018 505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MØGSTER INGE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Skipavika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5397 Bekkjarvik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950 398 043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HARINVEST AS</a:t>
            </a:r>
          </a:p>
        </p:txBody>
      </p:sp>
    </p:spTree>
  </p:cSld>
  <p:clrMapOvr>
    <a:masterClrMapping xmlns:a="http://schemas.openxmlformats.org/drawingml/2006/main"/>
  </p:clrMapOvr>
</p:sld>
</file>