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071359dee841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e7b7b2e1794eb6"/>
  </p:sldMasterIdLst>
  <p:sldIdLst>
    <p:sldId xmlns:r="http://schemas.openxmlformats.org/officeDocument/2006/relationships" id="256" r:id="Rd64d05e555ca4bea"/>
    <p:sldId xmlns:r="http://schemas.openxmlformats.org/officeDocument/2006/relationships" id="257" r:id="R7f7e0def845b4385"/>
    <p:sldId xmlns:r="http://schemas.openxmlformats.org/officeDocument/2006/relationships" id="258" r:id="R54cedb775b864d29"/>
    <p:sldId xmlns:r="http://schemas.openxmlformats.org/officeDocument/2006/relationships" id="259" r:id="Rc19bd0a1ec414694"/>
    <p:sldId xmlns:r="http://schemas.openxmlformats.org/officeDocument/2006/relationships" id="260" r:id="Rd5c6515e08c24ad2"/>
    <p:sldId xmlns:r="http://schemas.openxmlformats.org/officeDocument/2006/relationships" id="261" r:id="R0a1d4ca201a34a49"/>
    <p:sldId xmlns:r="http://schemas.openxmlformats.org/officeDocument/2006/relationships" id="262" r:id="Redd0452e86c24c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e7b7b2e1794eb6" /><Relationship Type="http://schemas.openxmlformats.org/officeDocument/2006/relationships/slide" Target="/ppt/slides/slide1.xml" Id="Rd64d05e555ca4bea" /><Relationship Type="http://schemas.openxmlformats.org/officeDocument/2006/relationships/slide" Target="/ppt/slides/slide2.xml" Id="R7f7e0def845b4385" /><Relationship Type="http://schemas.openxmlformats.org/officeDocument/2006/relationships/slide" Target="/ppt/slides/slide3.xml" Id="R54cedb775b864d29" /><Relationship Type="http://schemas.openxmlformats.org/officeDocument/2006/relationships/slide" Target="/ppt/slides/slide4.xml" Id="Rc19bd0a1ec414694" /><Relationship Type="http://schemas.openxmlformats.org/officeDocument/2006/relationships/slide" Target="/ppt/slides/slide5.xml" Id="Rd5c6515e08c24ad2" /><Relationship Type="http://schemas.openxmlformats.org/officeDocument/2006/relationships/slide" Target="/ppt/slides/slide6.xml" Id="R0a1d4ca201a34a49" /><Relationship Type="http://schemas.openxmlformats.org/officeDocument/2006/relationships/slide" Target="/ppt/slides/slide7.xml" Id="Redd0452e86c24c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38794f6d8542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48ddf07844c06" /><Relationship Type="http://schemas.openxmlformats.org/officeDocument/2006/relationships/theme" Target="/ppt/slideMasters/theme/theme1.xml" Id="Rc5ff06c566e843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048ddf07844c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fe012825a41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7a2fa975a40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968f6d8c245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fd6be712644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1e13e57f04b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e961dbf0141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ea585f5904f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ITERATE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83 866 595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−4 175 614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5 050 101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23 870 384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66 174 344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ITERATE HOLDING AS  –  56,7 %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 INVEST AS  –  21,1 %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PAACS INVEST AS  –  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ITERATE AS  –  1,9 %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BLOMMENHOLDING AS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34E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44 79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mail@iterate.no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www.iterate.no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950 379 839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