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df425016774a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0c444121274dda"/>
  </p:sldMasterIdLst>
  <p:sldIdLst>
    <p:sldId xmlns:r="http://schemas.openxmlformats.org/officeDocument/2006/relationships" id="256" r:id="R9dce32fb9cc4410f"/>
    <p:sldId xmlns:r="http://schemas.openxmlformats.org/officeDocument/2006/relationships" id="257" r:id="R2571be96359d40a1"/>
    <p:sldId xmlns:r="http://schemas.openxmlformats.org/officeDocument/2006/relationships" id="258" r:id="R4355dac9668f473d"/>
    <p:sldId xmlns:r="http://schemas.openxmlformats.org/officeDocument/2006/relationships" id="259" r:id="R710ed5f1881d414d"/>
    <p:sldId xmlns:r="http://schemas.openxmlformats.org/officeDocument/2006/relationships" id="260" r:id="Rf138926b56494862"/>
    <p:sldId xmlns:r="http://schemas.openxmlformats.org/officeDocument/2006/relationships" id="261" r:id="Re7bb82a7540642ab"/>
    <p:sldId xmlns:r="http://schemas.openxmlformats.org/officeDocument/2006/relationships" id="262" r:id="R86da69ce0a2044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0c444121274dda" /><Relationship Type="http://schemas.openxmlformats.org/officeDocument/2006/relationships/slide" Target="/ppt/slides/slide1.xml" Id="R9dce32fb9cc4410f" /><Relationship Type="http://schemas.openxmlformats.org/officeDocument/2006/relationships/slide" Target="/ppt/slides/slide2.xml" Id="R2571be96359d40a1" /><Relationship Type="http://schemas.openxmlformats.org/officeDocument/2006/relationships/slide" Target="/ppt/slides/slide3.xml" Id="R4355dac9668f473d" /><Relationship Type="http://schemas.openxmlformats.org/officeDocument/2006/relationships/slide" Target="/ppt/slides/slide4.xml" Id="R710ed5f1881d414d" /><Relationship Type="http://schemas.openxmlformats.org/officeDocument/2006/relationships/slide" Target="/ppt/slides/slide5.xml" Id="Rf138926b56494862" /><Relationship Type="http://schemas.openxmlformats.org/officeDocument/2006/relationships/slide" Target="/ppt/slides/slide6.xml" Id="Re7bb82a7540642ab" /><Relationship Type="http://schemas.openxmlformats.org/officeDocument/2006/relationships/slide" Target="/ppt/slides/slide7.xml" Id="R86da69ce0a2044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3eec3dc71c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09597bcbd4ff1" /><Relationship Type="http://schemas.openxmlformats.org/officeDocument/2006/relationships/theme" Target="/ppt/slideMasters/theme/theme1.xml" Id="Rfca3ee814c214b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909597bcbd4f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11d3547154b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c2efe894d41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3605b85c054d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0a51002e547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abcb9514e4b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0f9be23c74a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c9215ca39f42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364 904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−73 573 991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2 809 102 708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90 858 671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92 084 941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ANETTE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ISABELLE KRISTINE  –  30,8 %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RINGNES CHRISTIAN  –  0,4 %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950 284 331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RINGNES HOLDING AS</a:t>
            </a:r>
          </a:p>
        </p:txBody>
      </p:sp>
    </p:spTree>
  </p:cSld>
  <p:clrMapOvr>
    <a:masterClrMapping xmlns:a="http://schemas.openxmlformats.org/drawingml/2006/main"/>
  </p:clrMapOvr>
</p:sld>
</file>