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89c08f1edf4c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daa6401bd34f4f"/>
  </p:sldMasterIdLst>
  <p:sldIdLst>
    <p:sldId xmlns:r="http://schemas.openxmlformats.org/officeDocument/2006/relationships" id="256" r:id="R93642c1481fe4418"/>
    <p:sldId xmlns:r="http://schemas.openxmlformats.org/officeDocument/2006/relationships" id="257" r:id="Rcc121dbdf2c14c61"/>
    <p:sldId xmlns:r="http://schemas.openxmlformats.org/officeDocument/2006/relationships" id="258" r:id="R42f25a0ed911442d"/>
    <p:sldId xmlns:r="http://schemas.openxmlformats.org/officeDocument/2006/relationships" id="259" r:id="Rdc1bd7a8715f4f83"/>
    <p:sldId xmlns:r="http://schemas.openxmlformats.org/officeDocument/2006/relationships" id="260" r:id="R674e99aa2d4f4c63"/>
    <p:sldId xmlns:r="http://schemas.openxmlformats.org/officeDocument/2006/relationships" id="261" r:id="R171a49c4514d4ed8"/>
    <p:sldId xmlns:r="http://schemas.openxmlformats.org/officeDocument/2006/relationships" id="262" r:id="Racc534fbe2124a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daa6401bd34f4f" /><Relationship Type="http://schemas.openxmlformats.org/officeDocument/2006/relationships/slide" Target="/ppt/slides/slide1.xml" Id="R93642c1481fe4418" /><Relationship Type="http://schemas.openxmlformats.org/officeDocument/2006/relationships/slide" Target="/ppt/slides/slide2.xml" Id="Rcc121dbdf2c14c61" /><Relationship Type="http://schemas.openxmlformats.org/officeDocument/2006/relationships/slide" Target="/ppt/slides/slide3.xml" Id="R42f25a0ed911442d" /><Relationship Type="http://schemas.openxmlformats.org/officeDocument/2006/relationships/slide" Target="/ppt/slides/slide4.xml" Id="Rdc1bd7a8715f4f83" /><Relationship Type="http://schemas.openxmlformats.org/officeDocument/2006/relationships/slide" Target="/ppt/slides/slide5.xml" Id="R674e99aa2d4f4c63" /><Relationship Type="http://schemas.openxmlformats.org/officeDocument/2006/relationships/slide" Target="/ppt/slides/slide6.xml" Id="R171a49c4514d4ed8" /><Relationship Type="http://schemas.openxmlformats.org/officeDocument/2006/relationships/slide" Target="/ppt/slides/slide7.xml" Id="Racc534fbe2124a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4813f68e2943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2e9363257848d6" /><Relationship Type="http://schemas.openxmlformats.org/officeDocument/2006/relationships/theme" Target="/ppt/slideMasters/theme/theme1.xml" Id="R05dc65189c5040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2e9363257848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6d74964b9a47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9b9d22f45c45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21c9a6b2fc4e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d351a9bc7f40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a3fd24214a4d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5ccf4c587346e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fcc30bd51043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MINNOCH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MINNOCH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MINNOCH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MINNOCH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MINNOCH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MINNOCH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−94 700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74 159 143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476 676 815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550 881 027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MINNOCH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FAGERHOLT INVEST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KNALSTAD INVEST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LYSEDAHL INVEST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SEKKEBEKK INVEST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ANETTE SOFIE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MINNOCH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Fred. Olsens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64 95 53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950 281 138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MINNOCH AS</a:t>
            </a:r>
          </a:p>
        </p:txBody>
      </p:sp>
    </p:spTree>
  </p:cSld>
  <p:clrMapOvr>
    <a:masterClrMapping xmlns:a="http://schemas.openxmlformats.org/drawingml/2006/main"/>
  </p:clrMapOvr>
</p:sld>
</file>