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5b363167904a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3a6bc2a25d4b39"/>
  </p:sldMasterIdLst>
  <p:sldIdLst>
    <p:sldId xmlns:r="http://schemas.openxmlformats.org/officeDocument/2006/relationships" id="256" r:id="R33c3f804288143ee"/>
    <p:sldId xmlns:r="http://schemas.openxmlformats.org/officeDocument/2006/relationships" id="257" r:id="R1f4b4a521461473e"/>
    <p:sldId xmlns:r="http://schemas.openxmlformats.org/officeDocument/2006/relationships" id="258" r:id="R4fa53da31725457c"/>
    <p:sldId xmlns:r="http://schemas.openxmlformats.org/officeDocument/2006/relationships" id="259" r:id="Re6a0ee68b40248b7"/>
    <p:sldId xmlns:r="http://schemas.openxmlformats.org/officeDocument/2006/relationships" id="260" r:id="R2ecacd7c09734ac3"/>
    <p:sldId xmlns:r="http://schemas.openxmlformats.org/officeDocument/2006/relationships" id="261" r:id="R3b967f78eb3f49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3a6bc2a25d4b39" /><Relationship Type="http://schemas.openxmlformats.org/officeDocument/2006/relationships/slide" Target="/ppt/slides/slide1.xml" Id="R33c3f804288143ee" /><Relationship Type="http://schemas.openxmlformats.org/officeDocument/2006/relationships/slide" Target="/ppt/slides/slide2.xml" Id="R1f4b4a521461473e" /><Relationship Type="http://schemas.openxmlformats.org/officeDocument/2006/relationships/slide" Target="/ppt/slides/slide3.xml" Id="R4fa53da31725457c" /><Relationship Type="http://schemas.openxmlformats.org/officeDocument/2006/relationships/slide" Target="/ppt/slides/slide4.xml" Id="Re6a0ee68b40248b7" /><Relationship Type="http://schemas.openxmlformats.org/officeDocument/2006/relationships/slide" Target="/ppt/slides/slide5.xml" Id="R2ecacd7c09734ac3" /><Relationship Type="http://schemas.openxmlformats.org/officeDocument/2006/relationships/slide" Target="/ppt/slides/slide6.xml" Id="R3b967f78eb3f49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5a336cd8704f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a20f94e67b4386" /><Relationship Type="http://schemas.openxmlformats.org/officeDocument/2006/relationships/theme" Target="/ppt/slideMasters/theme/theme1.xml" Id="Recf2c58fe77040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a20f94e67b43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bca84dec741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d82a56c9340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31607b68748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9b27fdb1a048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0c3ffbcdf44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16919ef53a4a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TOYOTA ASKER OG BÆRUM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TOYOTA ASKER OG BÆRUM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TOYOTA ASKER OG BÆRUM AS ble etablert [år] og holder til i Rud.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TOYOTA ASKER OG BÆRUM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TOYOTA ASKER OG BÆRUM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TOYOTA ASKER OG BÆRUM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779 539 666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25 790 133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19 020 106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45 677 573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177 213 703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TOYOTA ASKER OG BÆRUM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Ingstads vei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1351 Rud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17 80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post@rud.toyota.no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asker.toyota.no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950 272 899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TOYOTA ASKER OG BÆRUM AS</a:t>
            </a:r>
          </a:p>
        </p:txBody>
      </p:sp>
    </p:spTree>
  </p:cSld>
  <p:clrMapOvr>
    <a:masterClrMapping xmlns:a="http://schemas.openxmlformats.org/drawingml/2006/main"/>
  </p:clrMapOvr>
</p:sld>
</file>