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cb85c1f184a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fe61a1e4214d52"/>
  </p:sldMasterIdLst>
  <p:sldIdLst>
    <p:sldId xmlns:r="http://schemas.openxmlformats.org/officeDocument/2006/relationships" id="256" r:id="R939184d8296a4050"/>
    <p:sldId xmlns:r="http://schemas.openxmlformats.org/officeDocument/2006/relationships" id="257" r:id="Re4858167da644d8e"/>
    <p:sldId xmlns:r="http://schemas.openxmlformats.org/officeDocument/2006/relationships" id="258" r:id="R938521d14561468b"/>
    <p:sldId xmlns:r="http://schemas.openxmlformats.org/officeDocument/2006/relationships" id="259" r:id="Rf7b9d1a5aa354577"/>
    <p:sldId xmlns:r="http://schemas.openxmlformats.org/officeDocument/2006/relationships" id="260" r:id="Re5606be165044cdd"/>
    <p:sldId xmlns:r="http://schemas.openxmlformats.org/officeDocument/2006/relationships" id="261" r:id="R3c4e8f3a555b4ab5"/>
    <p:sldId xmlns:r="http://schemas.openxmlformats.org/officeDocument/2006/relationships" id="262" r:id="Ra798cc3bfc6542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e61a1e4214d52" /><Relationship Type="http://schemas.openxmlformats.org/officeDocument/2006/relationships/slide" Target="/ppt/slides/slide1.xml" Id="R939184d8296a4050" /><Relationship Type="http://schemas.openxmlformats.org/officeDocument/2006/relationships/slide" Target="/ppt/slides/slide2.xml" Id="Re4858167da644d8e" /><Relationship Type="http://schemas.openxmlformats.org/officeDocument/2006/relationships/slide" Target="/ppt/slides/slide3.xml" Id="R938521d14561468b" /><Relationship Type="http://schemas.openxmlformats.org/officeDocument/2006/relationships/slide" Target="/ppt/slides/slide4.xml" Id="Rf7b9d1a5aa354577" /><Relationship Type="http://schemas.openxmlformats.org/officeDocument/2006/relationships/slide" Target="/ppt/slides/slide5.xml" Id="Re5606be165044cdd" /><Relationship Type="http://schemas.openxmlformats.org/officeDocument/2006/relationships/slide" Target="/ppt/slides/slide6.xml" Id="R3c4e8f3a555b4ab5" /><Relationship Type="http://schemas.openxmlformats.org/officeDocument/2006/relationships/slide" Target="/ppt/slides/slide7.xml" Id="Ra798cc3bfc6542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88417ab63947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627aad1ff4082" /><Relationship Type="http://schemas.openxmlformats.org/officeDocument/2006/relationships/theme" Target="/ppt/slideMasters/theme/theme1.xml" Id="R900ae460d438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627aad1ff40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62090a70b43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61fe8d447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5bf0f064c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0e09effa74e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ceaf0316941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5538b20024e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1742de918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GJØVIK KRAN OG HYDRAULIKK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GJØVIK KRAN OG HYDRAULIKK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7 523 362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−391 939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2 826 667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 OG PER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13 86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948 898 713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GJØVIK KRAN OG HYDRAULIKK AS</a:t>
            </a:r>
          </a:p>
        </p:txBody>
      </p:sp>
    </p:spTree>
  </p:cSld>
  <p:clrMapOvr>
    <a:masterClrMapping xmlns:a="http://schemas.openxmlformats.org/drawingml/2006/main"/>
  </p:clrMapOvr>
</p:sld>
</file>