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f1b4a24a749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b86e7d58f04be0"/>
  </p:sldMasterIdLst>
  <p:sldIdLst>
    <p:sldId xmlns:r="http://schemas.openxmlformats.org/officeDocument/2006/relationships" id="256" r:id="R4301f3e3cf7540fb"/>
    <p:sldId xmlns:r="http://schemas.openxmlformats.org/officeDocument/2006/relationships" id="257" r:id="Rfa20bc642815452b"/>
    <p:sldId xmlns:r="http://schemas.openxmlformats.org/officeDocument/2006/relationships" id="258" r:id="R01ff4260e7a94c50"/>
    <p:sldId xmlns:r="http://schemas.openxmlformats.org/officeDocument/2006/relationships" id="259" r:id="R0d8588cf3c954b7e"/>
    <p:sldId xmlns:r="http://schemas.openxmlformats.org/officeDocument/2006/relationships" id="260" r:id="R492208f5370b4b9d"/>
    <p:sldId xmlns:r="http://schemas.openxmlformats.org/officeDocument/2006/relationships" id="261" r:id="R68478df0a9a44477"/>
    <p:sldId xmlns:r="http://schemas.openxmlformats.org/officeDocument/2006/relationships" id="262" r:id="R60431175b39e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86e7d58f04be0" /><Relationship Type="http://schemas.openxmlformats.org/officeDocument/2006/relationships/slide" Target="/ppt/slides/slide1.xml" Id="R4301f3e3cf7540fb" /><Relationship Type="http://schemas.openxmlformats.org/officeDocument/2006/relationships/slide" Target="/ppt/slides/slide2.xml" Id="Rfa20bc642815452b" /><Relationship Type="http://schemas.openxmlformats.org/officeDocument/2006/relationships/slide" Target="/ppt/slides/slide3.xml" Id="R01ff4260e7a94c50" /><Relationship Type="http://schemas.openxmlformats.org/officeDocument/2006/relationships/slide" Target="/ppt/slides/slide4.xml" Id="R0d8588cf3c954b7e" /><Relationship Type="http://schemas.openxmlformats.org/officeDocument/2006/relationships/slide" Target="/ppt/slides/slide5.xml" Id="R492208f5370b4b9d" /><Relationship Type="http://schemas.openxmlformats.org/officeDocument/2006/relationships/slide" Target="/ppt/slides/slide6.xml" Id="R68478df0a9a44477" /><Relationship Type="http://schemas.openxmlformats.org/officeDocument/2006/relationships/slide" Target="/ppt/slides/slide7.xml" Id="R60431175b39e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595d33aec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c6b06ca424600" /><Relationship Type="http://schemas.openxmlformats.org/officeDocument/2006/relationships/theme" Target="/ppt/slideMasters/theme/theme1.xml" Id="Rf9759500e5a044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8c6b06ca4246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542b26dc44b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eef68307d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7ec200e0743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b52ce5322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338c683a847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5c5bdd9bb47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e4b0860fa4c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 LEO RAGNHILD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INGERID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Prestkampen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