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e5e0147a344d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67cd1b1d8f42c9"/>
  </p:sldMasterIdLst>
  <p:sldIdLst>
    <p:sldId xmlns:r="http://schemas.openxmlformats.org/officeDocument/2006/relationships" id="256" r:id="Ra389444d8754432f"/>
    <p:sldId xmlns:r="http://schemas.openxmlformats.org/officeDocument/2006/relationships" id="257" r:id="R9e6e878a85b34869"/>
    <p:sldId xmlns:r="http://schemas.openxmlformats.org/officeDocument/2006/relationships" id="258" r:id="Rd4732837d4404f0c"/>
    <p:sldId xmlns:r="http://schemas.openxmlformats.org/officeDocument/2006/relationships" id="259" r:id="R3499e958787f4f17"/>
    <p:sldId xmlns:r="http://schemas.openxmlformats.org/officeDocument/2006/relationships" id="260" r:id="R8e9cd0afdd2a4998"/>
    <p:sldId xmlns:r="http://schemas.openxmlformats.org/officeDocument/2006/relationships" id="261" r:id="R66b49171d7df4feb"/>
    <p:sldId xmlns:r="http://schemas.openxmlformats.org/officeDocument/2006/relationships" id="262" r:id="R9267e9d219e04e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7cd1b1d8f42c9" /><Relationship Type="http://schemas.openxmlformats.org/officeDocument/2006/relationships/slide" Target="/ppt/slides/slide1.xml" Id="Ra389444d8754432f" /><Relationship Type="http://schemas.openxmlformats.org/officeDocument/2006/relationships/slide" Target="/ppt/slides/slide2.xml" Id="R9e6e878a85b34869" /><Relationship Type="http://schemas.openxmlformats.org/officeDocument/2006/relationships/slide" Target="/ppt/slides/slide3.xml" Id="Rd4732837d4404f0c" /><Relationship Type="http://schemas.openxmlformats.org/officeDocument/2006/relationships/slide" Target="/ppt/slides/slide4.xml" Id="R3499e958787f4f17" /><Relationship Type="http://schemas.openxmlformats.org/officeDocument/2006/relationships/slide" Target="/ppt/slides/slide5.xml" Id="R8e9cd0afdd2a4998" /><Relationship Type="http://schemas.openxmlformats.org/officeDocument/2006/relationships/slide" Target="/ppt/slides/slide6.xml" Id="R66b49171d7df4feb" /><Relationship Type="http://schemas.openxmlformats.org/officeDocument/2006/relationships/slide" Target="/ppt/slides/slide7.xml" Id="R9267e9d219e04e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35cb011564a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0636cf4274a39" /><Relationship Type="http://schemas.openxmlformats.org/officeDocument/2006/relationships/theme" Target="/ppt/slideMasters/theme/theme1.xml" Id="R6357de0827cd4b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0636cf4274a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192e6ef59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c39feb46244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d7e3be719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e59f0ea9b42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3eb615792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08729132b4e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7c49905724c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Odd-Petter Hosen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Odd-Petter Hosen AS ble etablert [år] og holder til i Stokkøy.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10 139 006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HOSEN ODD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7178 Stokkøy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41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