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0a6f88cce948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d27826eeb449dc"/>
  </p:sldMasterIdLst>
  <p:sldIdLst>
    <p:sldId xmlns:r="http://schemas.openxmlformats.org/officeDocument/2006/relationships" id="256" r:id="Rf765d8b5549c4b1d"/>
    <p:sldId xmlns:r="http://schemas.openxmlformats.org/officeDocument/2006/relationships" id="257" r:id="R3ee99e61993b4226"/>
    <p:sldId xmlns:r="http://schemas.openxmlformats.org/officeDocument/2006/relationships" id="258" r:id="R345cc47bb6404347"/>
    <p:sldId xmlns:r="http://schemas.openxmlformats.org/officeDocument/2006/relationships" id="259" r:id="R262e93bbf1ec476c"/>
    <p:sldId xmlns:r="http://schemas.openxmlformats.org/officeDocument/2006/relationships" id="260" r:id="Rfa361305c658487d"/>
    <p:sldId xmlns:r="http://schemas.openxmlformats.org/officeDocument/2006/relationships" id="261" r:id="R87c85590f13945f0"/>
    <p:sldId xmlns:r="http://schemas.openxmlformats.org/officeDocument/2006/relationships" id="262" r:id="R6b737fa2ae6240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d27826eeb449dc" /><Relationship Type="http://schemas.openxmlformats.org/officeDocument/2006/relationships/slide" Target="/ppt/slides/slide1.xml" Id="Rf765d8b5549c4b1d" /><Relationship Type="http://schemas.openxmlformats.org/officeDocument/2006/relationships/slide" Target="/ppt/slides/slide2.xml" Id="R3ee99e61993b4226" /><Relationship Type="http://schemas.openxmlformats.org/officeDocument/2006/relationships/slide" Target="/ppt/slides/slide3.xml" Id="R345cc47bb6404347" /><Relationship Type="http://schemas.openxmlformats.org/officeDocument/2006/relationships/slide" Target="/ppt/slides/slide4.xml" Id="R262e93bbf1ec476c" /><Relationship Type="http://schemas.openxmlformats.org/officeDocument/2006/relationships/slide" Target="/ppt/slides/slide5.xml" Id="Rfa361305c658487d" /><Relationship Type="http://schemas.openxmlformats.org/officeDocument/2006/relationships/slide" Target="/ppt/slides/slide6.xml" Id="R87c85590f13945f0" /><Relationship Type="http://schemas.openxmlformats.org/officeDocument/2006/relationships/slide" Target="/ppt/slides/slide7.xml" Id="R6b737fa2ae6240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71203b458048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0ed31c4c5485c" /><Relationship Type="http://schemas.openxmlformats.org/officeDocument/2006/relationships/theme" Target="/ppt/slideMasters/theme/theme1.xml" Id="Rf09baef60d2b45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b0ed31c4c548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1471b9d5a4e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525af137c4c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bbdf771a14c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295c691764b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198e54d6f43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3bd1eead540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1f445a0014a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RECON REGNSKAP A/S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6 479 091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1 229 061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1 065 293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1 463 394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4 023 908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KVELLO GEIR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BJERKENÅS KRISTIN HELENE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DANIEL KVITVANG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