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43da5dfffa44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8ea533da894a3b"/>
  </p:sldMasterIdLst>
  <p:sldIdLst>
    <p:sldId xmlns:r="http://schemas.openxmlformats.org/officeDocument/2006/relationships" id="256" r:id="Re5522add724e4e3d"/>
    <p:sldId xmlns:r="http://schemas.openxmlformats.org/officeDocument/2006/relationships" id="257" r:id="R6ca9a06f722e4553"/>
    <p:sldId xmlns:r="http://schemas.openxmlformats.org/officeDocument/2006/relationships" id="258" r:id="R5ad9eac8943e45e8"/>
    <p:sldId xmlns:r="http://schemas.openxmlformats.org/officeDocument/2006/relationships" id="259" r:id="Rb820f7ae13c54a22"/>
    <p:sldId xmlns:r="http://schemas.openxmlformats.org/officeDocument/2006/relationships" id="260" r:id="Rab1daca7cacc40af"/>
    <p:sldId xmlns:r="http://schemas.openxmlformats.org/officeDocument/2006/relationships" id="261" r:id="R3b0727f7db724809"/>
    <p:sldId xmlns:r="http://schemas.openxmlformats.org/officeDocument/2006/relationships" id="262" r:id="R323703be5de64d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8ea533da894a3b" /><Relationship Type="http://schemas.openxmlformats.org/officeDocument/2006/relationships/slide" Target="/ppt/slides/slide1.xml" Id="Re5522add724e4e3d" /><Relationship Type="http://schemas.openxmlformats.org/officeDocument/2006/relationships/slide" Target="/ppt/slides/slide2.xml" Id="R6ca9a06f722e4553" /><Relationship Type="http://schemas.openxmlformats.org/officeDocument/2006/relationships/slide" Target="/ppt/slides/slide3.xml" Id="R5ad9eac8943e45e8" /><Relationship Type="http://schemas.openxmlformats.org/officeDocument/2006/relationships/slide" Target="/ppt/slides/slide4.xml" Id="Rb820f7ae13c54a22" /><Relationship Type="http://schemas.openxmlformats.org/officeDocument/2006/relationships/slide" Target="/ppt/slides/slide5.xml" Id="Rab1daca7cacc40af" /><Relationship Type="http://schemas.openxmlformats.org/officeDocument/2006/relationships/slide" Target="/ppt/slides/slide6.xml" Id="R3b0727f7db724809" /><Relationship Type="http://schemas.openxmlformats.org/officeDocument/2006/relationships/slide" Target="/ppt/slides/slide7.xml" Id="R323703be5de64d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b9faae2c7d4c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41ba6c49f408f" /><Relationship Type="http://schemas.openxmlformats.org/officeDocument/2006/relationships/theme" Target="/ppt/slideMasters/theme/theme1.xml" Id="R00c0ca4a1d4342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d41ba6c49f40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f86cba9aed4e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5d549c9c0949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fb91877ee45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86d7c36ff4b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2a26ec7d2a49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1634ddecb54e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eb404e18b48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TELERØR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TELERØR A/S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107 307 320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1 922 968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4 140 019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22 310 398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48 432 655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Versvikvegen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3937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56 10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firmapost@teleror.no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946 858 021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