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8ad0207ea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0b963e5ee4a2a"/>
  </p:sldMasterIdLst>
  <p:sldIdLst>
    <p:sldId xmlns:r="http://schemas.openxmlformats.org/officeDocument/2006/relationships" id="256" r:id="R989d77629cbb4b48"/>
    <p:sldId xmlns:r="http://schemas.openxmlformats.org/officeDocument/2006/relationships" id="257" r:id="Re7457fe400124ee2"/>
    <p:sldId xmlns:r="http://schemas.openxmlformats.org/officeDocument/2006/relationships" id="258" r:id="R47b507e4570d4c28"/>
    <p:sldId xmlns:r="http://schemas.openxmlformats.org/officeDocument/2006/relationships" id="259" r:id="R0fa6d0bf9de04aa3"/>
    <p:sldId xmlns:r="http://schemas.openxmlformats.org/officeDocument/2006/relationships" id="260" r:id="Rdb19b23856614d5e"/>
    <p:sldId xmlns:r="http://schemas.openxmlformats.org/officeDocument/2006/relationships" id="261" r:id="Rb226cfbe498c4ec9"/>
    <p:sldId xmlns:r="http://schemas.openxmlformats.org/officeDocument/2006/relationships" id="262" r:id="R0bc85f09970f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0b963e5ee4a2a" /><Relationship Type="http://schemas.openxmlformats.org/officeDocument/2006/relationships/slide" Target="/ppt/slides/slide1.xml" Id="R989d77629cbb4b48" /><Relationship Type="http://schemas.openxmlformats.org/officeDocument/2006/relationships/slide" Target="/ppt/slides/slide2.xml" Id="Re7457fe400124ee2" /><Relationship Type="http://schemas.openxmlformats.org/officeDocument/2006/relationships/slide" Target="/ppt/slides/slide3.xml" Id="R47b507e4570d4c28" /><Relationship Type="http://schemas.openxmlformats.org/officeDocument/2006/relationships/slide" Target="/ppt/slides/slide4.xml" Id="R0fa6d0bf9de04aa3" /><Relationship Type="http://schemas.openxmlformats.org/officeDocument/2006/relationships/slide" Target="/ppt/slides/slide5.xml" Id="Rdb19b23856614d5e" /><Relationship Type="http://schemas.openxmlformats.org/officeDocument/2006/relationships/slide" Target="/ppt/slides/slide6.xml" Id="Rb226cfbe498c4ec9" /><Relationship Type="http://schemas.openxmlformats.org/officeDocument/2006/relationships/slide" Target="/ppt/slides/slide7.xml" Id="R0bc85f09970f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94db6ffe7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bbdb63d11493c" /><Relationship Type="http://schemas.openxmlformats.org/officeDocument/2006/relationships/theme" Target="/ppt/slideMasters/theme/theme1.xml" Id="R9a318787a9f64b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bbdb63d11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bc65e4192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a3198be63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c3d108055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2a646b76d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9db4b44044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b83302cf7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6395fe9d3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30 305 909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658 977 714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660 857 562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BERTIL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Karenlyst Allé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