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a57d6ff14e40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d7ad6049dc4e99"/>
  </p:sldMasterIdLst>
  <p:sldIdLst>
    <p:sldId xmlns:r="http://schemas.openxmlformats.org/officeDocument/2006/relationships" id="256" r:id="R044bdcf448344a89"/>
    <p:sldId xmlns:r="http://schemas.openxmlformats.org/officeDocument/2006/relationships" id="257" r:id="Rbf0ad6dd4bd84a0a"/>
    <p:sldId xmlns:r="http://schemas.openxmlformats.org/officeDocument/2006/relationships" id="258" r:id="Rbb78ea187a5b4a71"/>
    <p:sldId xmlns:r="http://schemas.openxmlformats.org/officeDocument/2006/relationships" id="259" r:id="Ra9f0ad230b5e419a"/>
    <p:sldId xmlns:r="http://schemas.openxmlformats.org/officeDocument/2006/relationships" id="260" r:id="R0a19f9dfd67c4fe0"/>
    <p:sldId xmlns:r="http://schemas.openxmlformats.org/officeDocument/2006/relationships" id="261" r:id="R07c267088cf743e5"/>
    <p:sldId xmlns:r="http://schemas.openxmlformats.org/officeDocument/2006/relationships" id="262" r:id="R7198279e378240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7ad6049dc4e99" /><Relationship Type="http://schemas.openxmlformats.org/officeDocument/2006/relationships/slide" Target="/ppt/slides/slide1.xml" Id="R044bdcf448344a89" /><Relationship Type="http://schemas.openxmlformats.org/officeDocument/2006/relationships/slide" Target="/ppt/slides/slide2.xml" Id="Rbf0ad6dd4bd84a0a" /><Relationship Type="http://schemas.openxmlformats.org/officeDocument/2006/relationships/slide" Target="/ppt/slides/slide3.xml" Id="Rbb78ea187a5b4a71" /><Relationship Type="http://schemas.openxmlformats.org/officeDocument/2006/relationships/slide" Target="/ppt/slides/slide4.xml" Id="Ra9f0ad230b5e419a" /><Relationship Type="http://schemas.openxmlformats.org/officeDocument/2006/relationships/slide" Target="/ppt/slides/slide5.xml" Id="R0a19f9dfd67c4fe0" /><Relationship Type="http://schemas.openxmlformats.org/officeDocument/2006/relationships/slide" Target="/ppt/slides/slide6.xml" Id="R07c267088cf743e5" /><Relationship Type="http://schemas.openxmlformats.org/officeDocument/2006/relationships/slide" Target="/ppt/slides/slide7.xml" Id="R7198279e378240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71558acb9d4d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7417ecbc1447a" /><Relationship Type="http://schemas.openxmlformats.org/officeDocument/2006/relationships/theme" Target="/ppt/slideMasters/theme/theme1.xml" Id="R3b3acdf736d14a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57417ecbc144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ec0f5ee2740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850ec92c44f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edc31df0443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c3a1fe54045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5dc749cde4b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c3af9123744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c38f7a58448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Sprinkler Prosjekt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Sprinkler Prosjekt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22 673 911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−1 554 415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11 203 819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KRIHAN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HALLVAR TVEIT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MARTIN HAUGER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945 694 246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