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099f5f676b42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fdbd63aa2e4c16"/>
  </p:sldMasterIdLst>
  <p:sldIdLst>
    <p:sldId xmlns:r="http://schemas.openxmlformats.org/officeDocument/2006/relationships" id="256" r:id="R32f8003402c4409a"/>
    <p:sldId xmlns:r="http://schemas.openxmlformats.org/officeDocument/2006/relationships" id="257" r:id="R2c98bfc51c824db1"/>
    <p:sldId xmlns:r="http://schemas.openxmlformats.org/officeDocument/2006/relationships" id="258" r:id="R547cca38089942b2"/>
    <p:sldId xmlns:r="http://schemas.openxmlformats.org/officeDocument/2006/relationships" id="259" r:id="Rf6204de70f044f09"/>
    <p:sldId xmlns:r="http://schemas.openxmlformats.org/officeDocument/2006/relationships" id="260" r:id="R5761cdc9b1e54c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fdbd63aa2e4c16" /><Relationship Type="http://schemas.openxmlformats.org/officeDocument/2006/relationships/slide" Target="/ppt/slides/slide1.xml" Id="R32f8003402c4409a" /><Relationship Type="http://schemas.openxmlformats.org/officeDocument/2006/relationships/slide" Target="/ppt/slides/slide2.xml" Id="R2c98bfc51c824db1" /><Relationship Type="http://schemas.openxmlformats.org/officeDocument/2006/relationships/slide" Target="/ppt/slides/slide3.xml" Id="R547cca38089942b2" /><Relationship Type="http://schemas.openxmlformats.org/officeDocument/2006/relationships/slide" Target="/ppt/slides/slide4.xml" Id="Rf6204de70f044f09" /><Relationship Type="http://schemas.openxmlformats.org/officeDocument/2006/relationships/slide" Target="/ppt/slides/slide5.xml" Id="R5761cdc9b1e54c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3832a30154b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885b77ba14903" /><Relationship Type="http://schemas.openxmlformats.org/officeDocument/2006/relationships/theme" Target="/ppt/slideMasters/theme/theme1.xml" Id="R6edfcb5d66bb42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3885b77ba149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dd02ecb2a43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2c53c79de4c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54c21d2424a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6b513b58542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087d02a484e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