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4cd6a9e76945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4b6eb7561f445c"/>
  </p:sldMasterIdLst>
  <p:sldIdLst>
    <p:sldId xmlns:r="http://schemas.openxmlformats.org/officeDocument/2006/relationships" id="256" r:id="R0855271dcacd49d2"/>
    <p:sldId xmlns:r="http://schemas.openxmlformats.org/officeDocument/2006/relationships" id="257" r:id="Rc3090048999f4f29"/>
    <p:sldId xmlns:r="http://schemas.openxmlformats.org/officeDocument/2006/relationships" id="258" r:id="Rede86909e79c4f96"/>
    <p:sldId xmlns:r="http://schemas.openxmlformats.org/officeDocument/2006/relationships" id="259" r:id="R32a238ab1beb4c17"/>
    <p:sldId xmlns:r="http://schemas.openxmlformats.org/officeDocument/2006/relationships" id="260" r:id="Rcec3e031f3b243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4b6eb7561f445c" /><Relationship Type="http://schemas.openxmlformats.org/officeDocument/2006/relationships/slide" Target="/ppt/slides/slide1.xml" Id="R0855271dcacd49d2" /><Relationship Type="http://schemas.openxmlformats.org/officeDocument/2006/relationships/slide" Target="/ppt/slides/slide2.xml" Id="Rc3090048999f4f29" /><Relationship Type="http://schemas.openxmlformats.org/officeDocument/2006/relationships/slide" Target="/ppt/slides/slide3.xml" Id="Rede86909e79c4f96" /><Relationship Type="http://schemas.openxmlformats.org/officeDocument/2006/relationships/slide" Target="/ppt/slides/slide4.xml" Id="R32a238ab1beb4c17" /><Relationship Type="http://schemas.openxmlformats.org/officeDocument/2006/relationships/slide" Target="/ppt/slides/slide5.xml" Id="Rcec3e031f3b243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f8c6d46a2a43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568ce3e9d49b5" /><Relationship Type="http://schemas.openxmlformats.org/officeDocument/2006/relationships/theme" Target="/ppt/slideMasters/theme/theme1.xml" Id="R287c10c55b424f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2568ce3e9d49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89568dce045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db1134ba349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a7f02836740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6e3e4e4b649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6cf112db444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LILLEHAMMER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LILLEHAMMER KOMMUNE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 05 05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postmottak@lillehammer.kommune.no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www.lillehammer.kommune.no/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945 578 564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KOMMUNE</a:t>
            </a:r>
          </a:p>
        </p:txBody>
      </p:sp>
    </p:spTree>
  </p:cSld>
  <p:clrMapOvr>
    <a:masterClrMapping xmlns:a="http://schemas.openxmlformats.org/drawingml/2006/main"/>
  </p:clrMapOvr>
</p:sld>
</file>