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a4446aa75e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a38dae3a8c4349"/>
  </p:sldMasterIdLst>
  <p:sldIdLst>
    <p:sldId xmlns:r="http://schemas.openxmlformats.org/officeDocument/2006/relationships" id="256" r:id="R8e1ded3ef2c644a2"/>
    <p:sldId xmlns:r="http://schemas.openxmlformats.org/officeDocument/2006/relationships" id="257" r:id="R09719a62a715470d"/>
    <p:sldId xmlns:r="http://schemas.openxmlformats.org/officeDocument/2006/relationships" id="258" r:id="R70575b9f639f42ed"/>
    <p:sldId xmlns:r="http://schemas.openxmlformats.org/officeDocument/2006/relationships" id="259" r:id="Rb16f6ba86f4145f7"/>
    <p:sldId xmlns:r="http://schemas.openxmlformats.org/officeDocument/2006/relationships" id="260" r:id="Rce01c39bd6b34041"/>
    <p:sldId xmlns:r="http://schemas.openxmlformats.org/officeDocument/2006/relationships" id="261" r:id="R5f459a629974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38dae3a8c4349" /><Relationship Type="http://schemas.openxmlformats.org/officeDocument/2006/relationships/slide" Target="/ppt/slides/slide1.xml" Id="R8e1ded3ef2c644a2" /><Relationship Type="http://schemas.openxmlformats.org/officeDocument/2006/relationships/slide" Target="/ppt/slides/slide2.xml" Id="R09719a62a715470d" /><Relationship Type="http://schemas.openxmlformats.org/officeDocument/2006/relationships/slide" Target="/ppt/slides/slide3.xml" Id="R70575b9f639f42ed" /><Relationship Type="http://schemas.openxmlformats.org/officeDocument/2006/relationships/slide" Target="/ppt/slides/slide4.xml" Id="Rb16f6ba86f4145f7" /><Relationship Type="http://schemas.openxmlformats.org/officeDocument/2006/relationships/slide" Target="/ppt/slides/slide5.xml" Id="Rce01c39bd6b34041" /><Relationship Type="http://schemas.openxmlformats.org/officeDocument/2006/relationships/slide" Target="/ppt/slides/slide6.xml" Id="R5f459a629974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6deac5e88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fb0e79389464b" /><Relationship Type="http://schemas.openxmlformats.org/officeDocument/2006/relationships/theme" Target="/ppt/slideMasters/theme/theme1.xml" Id="R4d1f8410c2ce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fb0e79389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d5692b35c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b8702b06b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06dad5b74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cd1e92e5e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fd6984319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bc87758eb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