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c0e60692b347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78680491fb4a4d"/>
  </p:sldMasterIdLst>
  <p:sldIdLst>
    <p:sldId xmlns:r="http://schemas.openxmlformats.org/officeDocument/2006/relationships" id="256" r:id="R458652c844114b71"/>
    <p:sldId xmlns:r="http://schemas.openxmlformats.org/officeDocument/2006/relationships" id="257" r:id="R8358c63b96a8471b"/>
    <p:sldId xmlns:r="http://schemas.openxmlformats.org/officeDocument/2006/relationships" id="258" r:id="R7a3f54aa5b7a4d3c"/>
    <p:sldId xmlns:r="http://schemas.openxmlformats.org/officeDocument/2006/relationships" id="259" r:id="R71c8649e824c49c6"/>
    <p:sldId xmlns:r="http://schemas.openxmlformats.org/officeDocument/2006/relationships" id="260" r:id="Re7e5caa8f1b34b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78680491fb4a4d" /><Relationship Type="http://schemas.openxmlformats.org/officeDocument/2006/relationships/slide" Target="/ppt/slides/slide1.xml" Id="R458652c844114b71" /><Relationship Type="http://schemas.openxmlformats.org/officeDocument/2006/relationships/slide" Target="/ppt/slides/slide2.xml" Id="R8358c63b96a8471b" /><Relationship Type="http://schemas.openxmlformats.org/officeDocument/2006/relationships/slide" Target="/ppt/slides/slide3.xml" Id="R7a3f54aa5b7a4d3c" /><Relationship Type="http://schemas.openxmlformats.org/officeDocument/2006/relationships/slide" Target="/ppt/slides/slide4.xml" Id="R71c8649e824c49c6" /><Relationship Type="http://schemas.openxmlformats.org/officeDocument/2006/relationships/slide" Target="/ppt/slides/slide5.xml" Id="Re7e5caa8f1b34b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333b9b48694d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5842c62aa3400d" /><Relationship Type="http://schemas.openxmlformats.org/officeDocument/2006/relationships/theme" Target="/ppt/slideMasters/theme/theme1.xml" Id="Re11f5bf671b047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5842c62aa340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9c99cdae640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806ffb4db43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d7875aa1840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9cb815a954a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6758d56e24d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SMØLA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SMØLA KOMMUNE ble etablert [år] og holder til i Smøla.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6570 Smøla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54 46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postmottak@smola.kommune.no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www.smola.kommune.no/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945 012 986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SMØLA KOMMUNE</a:t>
            </a:r>
          </a:p>
        </p:txBody>
      </p:sp>
    </p:spTree>
  </p:cSld>
  <p:clrMapOvr>
    <a:masterClrMapping xmlns:a="http://schemas.openxmlformats.org/drawingml/2006/main"/>
  </p:clrMapOvr>
</p:sld>
</file>