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3ddd58837d40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fe1301d9934c22"/>
  </p:sldMasterIdLst>
  <p:sldIdLst>
    <p:sldId xmlns:r="http://schemas.openxmlformats.org/officeDocument/2006/relationships" id="256" r:id="R2cd39e4cf6bb437d"/>
    <p:sldId xmlns:r="http://schemas.openxmlformats.org/officeDocument/2006/relationships" id="257" r:id="R7cf0b76ac5a34c97"/>
    <p:sldId xmlns:r="http://schemas.openxmlformats.org/officeDocument/2006/relationships" id="258" r:id="Rdf1a39b7bdb148f9"/>
    <p:sldId xmlns:r="http://schemas.openxmlformats.org/officeDocument/2006/relationships" id="259" r:id="R92db33571e064ea5"/>
    <p:sldId xmlns:r="http://schemas.openxmlformats.org/officeDocument/2006/relationships" id="260" r:id="R8f0ef883453c474d"/>
    <p:sldId xmlns:r="http://schemas.openxmlformats.org/officeDocument/2006/relationships" id="261" r:id="R0de1cdb5734b40dc"/>
    <p:sldId xmlns:r="http://schemas.openxmlformats.org/officeDocument/2006/relationships" id="262" r:id="Raf91ba6305f24d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fe1301d9934c22" /><Relationship Type="http://schemas.openxmlformats.org/officeDocument/2006/relationships/slide" Target="/ppt/slides/slide1.xml" Id="R2cd39e4cf6bb437d" /><Relationship Type="http://schemas.openxmlformats.org/officeDocument/2006/relationships/slide" Target="/ppt/slides/slide2.xml" Id="R7cf0b76ac5a34c97" /><Relationship Type="http://schemas.openxmlformats.org/officeDocument/2006/relationships/slide" Target="/ppt/slides/slide3.xml" Id="Rdf1a39b7bdb148f9" /><Relationship Type="http://schemas.openxmlformats.org/officeDocument/2006/relationships/slide" Target="/ppt/slides/slide4.xml" Id="R92db33571e064ea5" /><Relationship Type="http://schemas.openxmlformats.org/officeDocument/2006/relationships/slide" Target="/ppt/slides/slide5.xml" Id="R8f0ef883453c474d" /><Relationship Type="http://schemas.openxmlformats.org/officeDocument/2006/relationships/slide" Target="/ppt/slides/slide6.xml" Id="R0de1cdb5734b40dc" /><Relationship Type="http://schemas.openxmlformats.org/officeDocument/2006/relationships/slide" Target="/ppt/slides/slide7.xml" Id="Raf91ba6305f24d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ef9d9df2848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7d2e44c944a11" /><Relationship Type="http://schemas.openxmlformats.org/officeDocument/2006/relationships/theme" Target="/ppt/slideMasters/theme/theme1.xml" Id="R332984fac8af4a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b7d2e44c944a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136ac89b041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1c34901284c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1b0345d604f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05d52890d40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5b57f5c8c41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5d9323fee42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e309de2bb4a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JUULS RØRSERVICE AS AUT RØRLEGGERFIRMA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RØRLEGGERFIRMA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44 783 961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6 427 532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4 541 710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13 360 890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INVEST AS  –  98,5 %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FREDDY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GLENN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ANN-HELEN HANSEN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