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1fd44d7cc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b68df1b374b06"/>
  </p:sldMasterIdLst>
  <p:sldIdLst>
    <p:sldId xmlns:r="http://schemas.openxmlformats.org/officeDocument/2006/relationships" id="256" r:id="Rfb786ca8eec247f4"/>
    <p:sldId xmlns:r="http://schemas.openxmlformats.org/officeDocument/2006/relationships" id="257" r:id="R9f873911bc3f4ac1"/>
    <p:sldId xmlns:r="http://schemas.openxmlformats.org/officeDocument/2006/relationships" id="258" r:id="R3314fe5ab17f4876"/>
    <p:sldId xmlns:r="http://schemas.openxmlformats.org/officeDocument/2006/relationships" id="259" r:id="Rdb121528e83a4627"/>
    <p:sldId xmlns:r="http://schemas.openxmlformats.org/officeDocument/2006/relationships" id="260" r:id="Rc537028052d1492d"/>
    <p:sldId xmlns:r="http://schemas.openxmlformats.org/officeDocument/2006/relationships" id="261" r:id="Ra665f874639048cb"/>
    <p:sldId xmlns:r="http://schemas.openxmlformats.org/officeDocument/2006/relationships" id="262" r:id="Rd017e238da84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b68df1b374b06" /><Relationship Type="http://schemas.openxmlformats.org/officeDocument/2006/relationships/slide" Target="/ppt/slides/slide1.xml" Id="Rfb786ca8eec247f4" /><Relationship Type="http://schemas.openxmlformats.org/officeDocument/2006/relationships/slide" Target="/ppt/slides/slide2.xml" Id="R9f873911bc3f4ac1" /><Relationship Type="http://schemas.openxmlformats.org/officeDocument/2006/relationships/slide" Target="/ppt/slides/slide3.xml" Id="R3314fe5ab17f4876" /><Relationship Type="http://schemas.openxmlformats.org/officeDocument/2006/relationships/slide" Target="/ppt/slides/slide4.xml" Id="Rdb121528e83a4627" /><Relationship Type="http://schemas.openxmlformats.org/officeDocument/2006/relationships/slide" Target="/ppt/slides/slide5.xml" Id="Rc537028052d1492d" /><Relationship Type="http://schemas.openxmlformats.org/officeDocument/2006/relationships/slide" Target="/ppt/slides/slide6.xml" Id="Ra665f874639048cb" /><Relationship Type="http://schemas.openxmlformats.org/officeDocument/2006/relationships/slide" Target="/ppt/slides/slide7.xml" Id="Rd017e238da84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34b9bac49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603d664ba4ff0" /><Relationship Type="http://schemas.openxmlformats.org/officeDocument/2006/relationships/theme" Target="/ppt/slideMasters/theme/theme1.xml" Id="R94b700a5b88641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603d664ba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f1cd6363f45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5942b3a99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448ce4096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79e43c7e6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6a36185f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9e85a8ce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e16e6b91a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