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a37da498a646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08780d3b65477d"/>
  </p:sldMasterIdLst>
  <p:sldIdLst>
    <p:sldId xmlns:r="http://schemas.openxmlformats.org/officeDocument/2006/relationships" id="256" r:id="R871348d4eea04444"/>
    <p:sldId xmlns:r="http://schemas.openxmlformats.org/officeDocument/2006/relationships" id="257" r:id="Rfe9ce3ac5d674d20"/>
    <p:sldId xmlns:r="http://schemas.openxmlformats.org/officeDocument/2006/relationships" id="258" r:id="R8aef718782734f2d"/>
    <p:sldId xmlns:r="http://schemas.openxmlformats.org/officeDocument/2006/relationships" id="259" r:id="R27384b1bcd4247c7"/>
    <p:sldId xmlns:r="http://schemas.openxmlformats.org/officeDocument/2006/relationships" id="260" r:id="R22be9035c9824a4f"/>
    <p:sldId xmlns:r="http://schemas.openxmlformats.org/officeDocument/2006/relationships" id="261" r:id="R596b2ee6fa394ca8"/>
    <p:sldId xmlns:r="http://schemas.openxmlformats.org/officeDocument/2006/relationships" id="262" r:id="Rbc1509d25df349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08780d3b65477d" /><Relationship Type="http://schemas.openxmlformats.org/officeDocument/2006/relationships/slide" Target="/ppt/slides/slide1.xml" Id="R871348d4eea04444" /><Relationship Type="http://schemas.openxmlformats.org/officeDocument/2006/relationships/slide" Target="/ppt/slides/slide2.xml" Id="Rfe9ce3ac5d674d20" /><Relationship Type="http://schemas.openxmlformats.org/officeDocument/2006/relationships/slide" Target="/ppt/slides/slide3.xml" Id="R8aef718782734f2d" /><Relationship Type="http://schemas.openxmlformats.org/officeDocument/2006/relationships/slide" Target="/ppt/slides/slide4.xml" Id="R27384b1bcd4247c7" /><Relationship Type="http://schemas.openxmlformats.org/officeDocument/2006/relationships/slide" Target="/ppt/slides/slide5.xml" Id="R22be9035c9824a4f" /><Relationship Type="http://schemas.openxmlformats.org/officeDocument/2006/relationships/slide" Target="/ppt/slides/slide6.xml" Id="R596b2ee6fa394ca8" /><Relationship Type="http://schemas.openxmlformats.org/officeDocument/2006/relationships/slide" Target="/ppt/slides/slide7.xml" Id="Rbc1509d25df349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f15a8c536d4a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a64de6e9d441a" /><Relationship Type="http://schemas.openxmlformats.org/officeDocument/2006/relationships/theme" Target="/ppt/slideMasters/theme/theme1.xml" Id="R50f4fa6b23874e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8a64de6e9d44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e48213d9048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8bd4de3a545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60c0c57f642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a7e94f03c47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f47f2496143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361db341a41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6ac2adfc74d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KONGSBERG AUTOMOTIVE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AUTOMOTIVE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KONGSBERG AUTOMOTIVE ASA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AUTOMOTIVE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AUTOMOTIVE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AUTOMOTIVE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715 100 000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13 600 000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180 900 000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565 100 000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AUTOMOTIVE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APOLLO ASSET LIMITED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NORDNET BANK AB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SAXO BANK A/S  –  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CITIBANK, N.A.  –  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KONGSBERG AUTOMOTIVE ASA  –  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VIGEN CHRISTOFFERSEN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AUTOMOTIVE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Dyrmyrgata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3611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77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kongsbergautomotive.com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942 593 821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KONGSBERG AUTOMOTIVE ASA</a:t>
            </a:r>
          </a:p>
        </p:txBody>
      </p:sp>
    </p:spTree>
  </p:cSld>
  <p:clrMapOvr>
    <a:masterClrMapping xmlns:a="http://schemas.openxmlformats.org/drawingml/2006/main"/>
  </p:clrMapOvr>
</p:sld>
</file>