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f6e75359a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49da71a4548c4"/>
  </p:sldMasterIdLst>
  <p:sldIdLst>
    <p:sldId xmlns:r="http://schemas.openxmlformats.org/officeDocument/2006/relationships" id="256" r:id="Rfe30706ed44045a6"/>
    <p:sldId xmlns:r="http://schemas.openxmlformats.org/officeDocument/2006/relationships" id="257" r:id="R1d0899368e004d7d"/>
    <p:sldId xmlns:r="http://schemas.openxmlformats.org/officeDocument/2006/relationships" id="258" r:id="R0f5a3220277b4ecd"/>
    <p:sldId xmlns:r="http://schemas.openxmlformats.org/officeDocument/2006/relationships" id="259" r:id="Rce10176cdf1441c7"/>
    <p:sldId xmlns:r="http://schemas.openxmlformats.org/officeDocument/2006/relationships" id="260" r:id="R050cd7fc2ff9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49da71a4548c4" /><Relationship Type="http://schemas.openxmlformats.org/officeDocument/2006/relationships/slide" Target="/ppt/slides/slide1.xml" Id="Rfe30706ed44045a6" /><Relationship Type="http://schemas.openxmlformats.org/officeDocument/2006/relationships/slide" Target="/ppt/slides/slide2.xml" Id="R1d0899368e004d7d" /><Relationship Type="http://schemas.openxmlformats.org/officeDocument/2006/relationships/slide" Target="/ppt/slides/slide3.xml" Id="R0f5a3220277b4ecd" /><Relationship Type="http://schemas.openxmlformats.org/officeDocument/2006/relationships/slide" Target="/ppt/slides/slide4.xml" Id="Rce10176cdf1441c7" /><Relationship Type="http://schemas.openxmlformats.org/officeDocument/2006/relationships/slide" Target="/ppt/slides/slide5.xml" Id="R050cd7fc2ff9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473fedc0a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b9739c89a4d37" /><Relationship Type="http://schemas.openxmlformats.org/officeDocument/2006/relationships/theme" Target="/ppt/slideMasters/theme/theme1.xml" Id="Rc0f18c82cf4f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b9739c89a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544fa0e4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ac4ab76b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7de16877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3a1ab83e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38446f30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A SMITH-BYGG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A SMITH-BYGG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942 289 340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SMITH-BYGG AS</a:t>
            </a:r>
          </a:p>
        </p:txBody>
      </p:sp>
    </p:spTree>
  </p:cSld>
  <p:clrMapOvr>
    <a:masterClrMapping xmlns:a="http://schemas.openxmlformats.org/drawingml/2006/main"/>
  </p:clrMapOvr>
</p:sld>
</file>