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6c664430f04e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4f5da258b94842"/>
  </p:sldMasterIdLst>
  <p:sldIdLst>
    <p:sldId xmlns:r="http://schemas.openxmlformats.org/officeDocument/2006/relationships" id="256" r:id="R1c78dbe16eec44a7"/>
    <p:sldId xmlns:r="http://schemas.openxmlformats.org/officeDocument/2006/relationships" id="257" r:id="R9026a52aeb0b4c15"/>
    <p:sldId xmlns:r="http://schemas.openxmlformats.org/officeDocument/2006/relationships" id="258" r:id="R4567ddab1e6140bd"/>
    <p:sldId xmlns:r="http://schemas.openxmlformats.org/officeDocument/2006/relationships" id="259" r:id="Rd4e7008743964cd3"/>
    <p:sldId xmlns:r="http://schemas.openxmlformats.org/officeDocument/2006/relationships" id="260" r:id="Rc003a3686f794138"/>
    <p:sldId xmlns:r="http://schemas.openxmlformats.org/officeDocument/2006/relationships" id="261" r:id="Rbfe6fab058a34fca"/>
    <p:sldId xmlns:r="http://schemas.openxmlformats.org/officeDocument/2006/relationships" id="262" r:id="Recf65c4c69434a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4f5da258b94842" /><Relationship Type="http://schemas.openxmlformats.org/officeDocument/2006/relationships/slide" Target="/ppt/slides/slide1.xml" Id="R1c78dbe16eec44a7" /><Relationship Type="http://schemas.openxmlformats.org/officeDocument/2006/relationships/slide" Target="/ppt/slides/slide2.xml" Id="R9026a52aeb0b4c15" /><Relationship Type="http://schemas.openxmlformats.org/officeDocument/2006/relationships/slide" Target="/ppt/slides/slide3.xml" Id="R4567ddab1e6140bd" /><Relationship Type="http://schemas.openxmlformats.org/officeDocument/2006/relationships/slide" Target="/ppt/slides/slide4.xml" Id="Rd4e7008743964cd3" /><Relationship Type="http://schemas.openxmlformats.org/officeDocument/2006/relationships/slide" Target="/ppt/slides/slide5.xml" Id="Rc003a3686f794138" /><Relationship Type="http://schemas.openxmlformats.org/officeDocument/2006/relationships/slide" Target="/ppt/slides/slide6.xml" Id="Rbfe6fab058a34fca" /><Relationship Type="http://schemas.openxmlformats.org/officeDocument/2006/relationships/slide" Target="/ppt/slides/slide7.xml" Id="Recf65c4c69434a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98ac749a6c42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8dcd38944460b" /><Relationship Type="http://schemas.openxmlformats.org/officeDocument/2006/relationships/theme" Target="/ppt/slideMasters/theme/theme1.xml" Id="Rf753977637f44d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38dcd3894446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6826251d84e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a49c326e444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d04803ec743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d784d4cb141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74adf55fd4a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34a9d5bab48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c589b5efa48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PLG HOLDING AS ble etablert [år] og holder til i Steinkjer.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153 784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−3 488 325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9 728 414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90 836 127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121 734 921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SEVEREIDE GUNNAR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FRIDE SEVEREIDE HOLDING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SEVVIS HOLDING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Hamnegata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7714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16 30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plghold@online.no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941 504 604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PLG HOLDING AS</a:t>
            </a:r>
          </a:p>
        </p:txBody>
      </p:sp>
    </p:spTree>
  </p:cSld>
  <p:clrMapOvr>
    <a:masterClrMapping xmlns:a="http://schemas.openxmlformats.org/drawingml/2006/main"/>
  </p:clrMapOvr>
</p:sld>
</file>