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a31f61e8d740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9b2652db034f80"/>
  </p:sldMasterIdLst>
  <p:sldIdLst>
    <p:sldId xmlns:r="http://schemas.openxmlformats.org/officeDocument/2006/relationships" id="256" r:id="Rcaa66794e27f4059"/>
    <p:sldId xmlns:r="http://schemas.openxmlformats.org/officeDocument/2006/relationships" id="257" r:id="R43753624d89f4165"/>
    <p:sldId xmlns:r="http://schemas.openxmlformats.org/officeDocument/2006/relationships" id="258" r:id="Rf9b5004e84aa4b35"/>
    <p:sldId xmlns:r="http://schemas.openxmlformats.org/officeDocument/2006/relationships" id="259" r:id="Ra4cb74087fb24915"/>
    <p:sldId xmlns:r="http://schemas.openxmlformats.org/officeDocument/2006/relationships" id="260" r:id="Rac3ea424424041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9b2652db034f80" /><Relationship Type="http://schemas.openxmlformats.org/officeDocument/2006/relationships/slide" Target="/ppt/slides/slide1.xml" Id="Rcaa66794e27f4059" /><Relationship Type="http://schemas.openxmlformats.org/officeDocument/2006/relationships/slide" Target="/ppt/slides/slide2.xml" Id="R43753624d89f4165" /><Relationship Type="http://schemas.openxmlformats.org/officeDocument/2006/relationships/slide" Target="/ppt/slides/slide3.xml" Id="Rf9b5004e84aa4b35" /><Relationship Type="http://schemas.openxmlformats.org/officeDocument/2006/relationships/slide" Target="/ppt/slides/slide4.xml" Id="Ra4cb74087fb24915" /><Relationship Type="http://schemas.openxmlformats.org/officeDocument/2006/relationships/slide" Target="/ppt/slides/slide5.xml" Id="Rac3ea424424041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9aa1e39ec84e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6c31bdb494011" /><Relationship Type="http://schemas.openxmlformats.org/officeDocument/2006/relationships/theme" Target="/ppt/slideMasters/theme/theme1.xml" Id="R16eefd472e8941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c6c31bdb4940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ecfc793654d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d83a9ec854b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db6c80cf147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e82e2a7f543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ddb59f2aa46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KOMMUNE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01 30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940 493 021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