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ab74e95f8a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200b1950440f2"/>
  </p:sldMasterIdLst>
  <p:sldIdLst>
    <p:sldId xmlns:r="http://schemas.openxmlformats.org/officeDocument/2006/relationships" id="256" r:id="Rf9739f6f5e664043"/>
    <p:sldId xmlns:r="http://schemas.openxmlformats.org/officeDocument/2006/relationships" id="257" r:id="Ra4c339e99a134de0"/>
    <p:sldId xmlns:r="http://schemas.openxmlformats.org/officeDocument/2006/relationships" id="258" r:id="Rcf4d4f89606b4870"/>
    <p:sldId xmlns:r="http://schemas.openxmlformats.org/officeDocument/2006/relationships" id="259" r:id="R512f2d8b6d464a14"/>
    <p:sldId xmlns:r="http://schemas.openxmlformats.org/officeDocument/2006/relationships" id="260" r:id="Re8e01d17dc2d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200b1950440f2" /><Relationship Type="http://schemas.openxmlformats.org/officeDocument/2006/relationships/slide" Target="/ppt/slides/slide1.xml" Id="Rf9739f6f5e664043" /><Relationship Type="http://schemas.openxmlformats.org/officeDocument/2006/relationships/slide" Target="/ppt/slides/slide2.xml" Id="Ra4c339e99a134de0" /><Relationship Type="http://schemas.openxmlformats.org/officeDocument/2006/relationships/slide" Target="/ppt/slides/slide3.xml" Id="Rcf4d4f89606b4870" /><Relationship Type="http://schemas.openxmlformats.org/officeDocument/2006/relationships/slide" Target="/ppt/slides/slide4.xml" Id="R512f2d8b6d464a14" /><Relationship Type="http://schemas.openxmlformats.org/officeDocument/2006/relationships/slide" Target="/ppt/slides/slide5.xml" Id="Re8e01d17dc2d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d51dd2bf4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acfd070c34102" /><Relationship Type="http://schemas.openxmlformats.org/officeDocument/2006/relationships/theme" Target="/ppt/slideMasters/theme/theme1.xml" Id="R4f4b1a4f8b0841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acfd070c341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23393601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12009fb68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16e0364874e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c5cac43b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5fc5854e7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