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a07d1d0d1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449c96e0d42ee"/>
  </p:sldMasterIdLst>
  <p:sldIdLst>
    <p:sldId xmlns:r="http://schemas.openxmlformats.org/officeDocument/2006/relationships" id="256" r:id="Rc2b0072b3bb047e0"/>
    <p:sldId xmlns:r="http://schemas.openxmlformats.org/officeDocument/2006/relationships" id="257" r:id="Rd06ba4df8aea4f06"/>
    <p:sldId xmlns:r="http://schemas.openxmlformats.org/officeDocument/2006/relationships" id="258" r:id="R94e60e4597d54dd8"/>
    <p:sldId xmlns:r="http://schemas.openxmlformats.org/officeDocument/2006/relationships" id="259" r:id="R9423e0edd7704b92"/>
    <p:sldId xmlns:r="http://schemas.openxmlformats.org/officeDocument/2006/relationships" id="260" r:id="R421803efa0d3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449c96e0d42ee" /><Relationship Type="http://schemas.openxmlformats.org/officeDocument/2006/relationships/slide" Target="/ppt/slides/slide1.xml" Id="Rc2b0072b3bb047e0" /><Relationship Type="http://schemas.openxmlformats.org/officeDocument/2006/relationships/slide" Target="/ppt/slides/slide2.xml" Id="Rd06ba4df8aea4f06" /><Relationship Type="http://schemas.openxmlformats.org/officeDocument/2006/relationships/slide" Target="/ppt/slides/slide3.xml" Id="R94e60e4597d54dd8" /><Relationship Type="http://schemas.openxmlformats.org/officeDocument/2006/relationships/slide" Target="/ppt/slides/slide4.xml" Id="R9423e0edd7704b92" /><Relationship Type="http://schemas.openxmlformats.org/officeDocument/2006/relationships/slide" Target="/ppt/slides/slide5.xml" Id="R421803efa0d3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e9d3a0096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69c9ed7d4574" /><Relationship Type="http://schemas.openxmlformats.org/officeDocument/2006/relationships/theme" Target="/ppt/slideMasters/theme/theme1.xml" Id="R5833cc9273e8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b69c9ed7d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e82533b13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5b9891d7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4330bb7e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d1cf36a0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51010d63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