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b3c8fc25e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f13df66474386"/>
  </p:sldMasterIdLst>
  <p:sldIdLst>
    <p:sldId xmlns:r="http://schemas.openxmlformats.org/officeDocument/2006/relationships" id="256" r:id="R46eaeb900e5441b6"/>
    <p:sldId xmlns:r="http://schemas.openxmlformats.org/officeDocument/2006/relationships" id="257" r:id="R01eab61c3de245f9"/>
    <p:sldId xmlns:r="http://schemas.openxmlformats.org/officeDocument/2006/relationships" id="258" r:id="R228d82dfc9a64cdd"/>
    <p:sldId xmlns:r="http://schemas.openxmlformats.org/officeDocument/2006/relationships" id="259" r:id="R1953c6b974a34230"/>
    <p:sldId xmlns:r="http://schemas.openxmlformats.org/officeDocument/2006/relationships" id="260" r:id="Rf9f981348e4544f0"/>
    <p:sldId xmlns:r="http://schemas.openxmlformats.org/officeDocument/2006/relationships" id="261" r:id="Rbfd4b3037480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f13df66474386" /><Relationship Type="http://schemas.openxmlformats.org/officeDocument/2006/relationships/slide" Target="/ppt/slides/slide1.xml" Id="R46eaeb900e5441b6" /><Relationship Type="http://schemas.openxmlformats.org/officeDocument/2006/relationships/slide" Target="/ppt/slides/slide2.xml" Id="R01eab61c3de245f9" /><Relationship Type="http://schemas.openxmlformats.org/officeDocument/2006/relationships/slide" Target="/ppt/slides/slide3.xml" Id="R228d82dfc9a64cdd" /><Relationship Type="http://schemas.openxmlformats.org/officeDocument/2006/relationships/slide" Target="/ppt/slides/slide4.xml" Id="R1953c6b974a34230" /><Relationship Type="http://schemas.openxmlformats.org/officeDocument/2006/relationships/slide" Target="/ppt/slides/slide5.xml" Id="Rf9f981348e4544f0" /><Relationship Type="http://schemas.openxmlformats.org/officeDocument/2006/relationships/slide" Target="/ppt/slides/slide6.xml" Id="Rbfd4b3037480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898c203ba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75c7469e4f60" /><Relationship Type="http://schemas.openxmlformats.org/officeDocument/2006/relationships/theme" Target="/ppt/slideMasters/theme/theme1.xml" Id="R323e524c9802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075c7469e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83333341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a0d8b303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b4d65d22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f15791e3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dbb25d52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e12af3c6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