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535ebe22e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b3f39133240b2"/>
  </p:sldMasterIdLst>
  <p:sldIdLst>
    <p:sldId xmlns:r="http://schemas.openxmlformats.org/officeDocument/2006/relationships" id="256" r:id="R793b4c5c850941b7"/>
    <p:sldId xmlns:r="http://schemas.openxmlformats.org/officeDocument/2006/relationships" id="257" r:id="R0c85ab0353fd4d5a"/>
    <p:sldId xmlns:r="http://schemas.openxmlformats.org/officeDocument/2006/relationships" id="258" r:id="Ra74a8bd3fc56494d"/>
    <p:sldId xmlns:r="http://schemas.openxmlformats.org/officeDocument/2006/relationships" id="259" r:id="R5e8c38e135a5420a"/>
    <p:sldId xmlns:r="http://schemas.openxmlformats.org/officeDocument/2006/relationships" id="260" r:id="R636cc6089f92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b3f39133240b2" /><Relationship Type="http://schemas.openxmlformats.org/officeDocument/2006/relationships/slide" Target="/ppt/slides/slide1.xml" Id="R793b4c5c850941b7" /><Relationship Type="http://schemas.openxmlformats.org/officeDocument/2006/relationships/slide" Target="/ppt/slides/slide2.xml" Id="R0c85ab0353fd4d5a" /><Relationship Type="http://schemas.openxmlformats.org/officeDocument/2006/relationships/slide" Target="/ppt/slides/slide3.xml" Id="Ra74a8bd3fc56494d" /><Relationship Type="http://schemas.openxmlformats.org/officeDocument/2006/relationships/slide" Target="/ppt/slides/slide4.xml" Id="R5e8c38e135a5420a" /><Relationship Type="http://schemas.openxmlformats.org/officeDocument/2006/relationships/slide" Target="/ppt/slides/slide5.xml" Id="R636cc6089f92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dd84aca2b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a2b7994914f38" /><Relationship Type="http://schemas.openxmlformats.org/officeDocument/2006/relationships/theme" Target="/ppt/slideMasters/theme/theme1.xml" Id="R069a80f8d42543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a2b799491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bcfe6573347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c31e601b446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c563de16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d17f0ceaf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eaccd66af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 HAUGRØNNING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HAUGRØNNING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939 697 608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