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5410bcebb444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3df28d6034369"/>
  </p:sldMasterIdLst>
  <p:sldIdLst>
    <p:sldId xmlns:r="http://schemas.openxmlformats.org/officeDocument/2006/relationships" id="256" r:id="R2b4656fc7b5f47a7"/>
    <p:sldId xmlns:r="http://schemas.openxmlformats.org/officeDocument/2006/relationships" id="257" r:id="R79df236d46f747af"/>
    <p:sldId xmlns:r="http://schemas.openxmlformats.org/officeDocument/2006/relationships" id="258" r:id="R2ff0a307bb934b0f"/>
    <p:sldId xmlns:r="http://schemas.openxmlformats.org/officeDocument/2006/relationships" id="259" r:id="R1d85181ef2c94b45"/>
    <p:sldId xmlns:r="http://schemas.openxmlformats.org/officeDocument/2006/relationships" id="260" r:id="R1d1f9f74d2114a6f"/>
    <p:sldId xmlns:r="http://schemas.openxmlformats.org/officeDocument/2006/relationships" id="261" r:id="Rae9f51dfc04f464c"/>
    <p:sldId xmlns:r="http://schemas.openxmlformats.org/officeDocument/2006/relationships" id="262" r:id="R9570c239f1b144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3df28d6034369" /><Relationship Type="http://schemas.openxmlformats.org/officeDocument/2006/relationships/slide" Target="/ppt/slides/slide1.xml" Id="R2b4656fc7b5f47a7" /><Relationship Type="http://schemas.openxmlformats.org/officeDocument/2006/relationships/slide" Target="/ppt/slides/slide2.xml" Id="R79df236d46f747af" /><Relationship Type="http://schemas.openxmlformats.org/officeDocument/2006/relationships/slide" Target="/ppt/slides/slide3.xml" Id="R2ff0a307bb934b0f" /><Relationship Type="http://schemas.openxmlformats.org/officeDocument/2006/relationships/slide" Target="/ppt/slides/slide4.xml" Id="R1d85181ef2c94b45" /><Relationship Type="http://schemas.openxmlformats.org/officeDocument/2006/relationships/slide" Target="/ppt/slides/slide5.xml" Id="R1d1f9f74d2114a6f" /><Relationship Type="http://schemas.openxmlformats.org/officeDocument/2006/relationships/slide" Target="/ppt/slides/slide6.xml" Id="Rae9f51dfc04f464c" /><Relationship Type="http://schemas.openxmlformats.org/officeDocument/2006/relationships/slide" Target="/ppt/slides/slide7.xml" Id="R9570c239f1b144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dde4a7abd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f4c2225cc4f74" /><Relationship Type="http://schemas.openxmlformats.org/officeDocument/2006/relationships/theme" Target="/ppt/slideMasters/theme/theme1.xml" Id="R5182f7b02598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f4c2225cc4f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9824a71064a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3286b5d70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7bb94ddf1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c42253fd84b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dcbdaf12143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a3e5f419c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ce77feb0848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BERGSLEP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BERGSLEP INVEST AS ble etablert [år] og holder til i Sylte.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12 749 797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12 888 484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ARVE BERGET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6144 Sylte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937 712 421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BERGSLEP INVEST AS</a:t>
            </a:r>
          </a:p>
        </p:txBody>
      </p:sp>
    </p:spTree>
  </p:cSld>
  <p:clrMapOvr>
    <a:masterClrMapping xmlns:a="http://schemas.openxmlformats.org/drawingml/2006/main"/>
  </p:clrMapOvr>
</p:sld>
</file>