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12fa3c07e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8242bef534049"/>
  </p:sldMasterIdLst>
  <p:sldIdLst>
    <p:sldId xmlns:r="http://schemas.openxmlformats.org/officeDocument/2006/relationships" id="256" r:id="R7ae4173e38434309"/>
    <p:sldId xmlns:r="http://schemas.openxmlformats.org/officeDocument/2006/relationships" id="257" r:id="R6eb8c89f4cff4b65"/>
    <p:sldId xmlns:r="http://schemas.openxmlformats.org/officeDocument/2006/relationships" id="258" r:id="R10f55194f42447ee"/>
    <p:sldId xmlns:r="http://schemas.openxmlformats.org/officeDocument/2006/relationships" id="259" r:id="R04fe74b0fd7b420a"/>
    <p:sldId xmlns:r="http://schemas.openxmlformats.org/officeDocument/2006/relationships" id="260" r:id="R3530ee86ff0b4fab"/>
    <p:sldId xmlns:r="http://schemas.openxmlformats.org/officeDocument/2006/relationships" id="261" r:id="Rfa35facd3586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8242bef534049" /><Relationship Type="http://schemas.openxmlformats.org/officeDocument/2006/relationships/slide" Target="/ppt/slides/slide1.xml" Id="R7ae4173e38434309" /><Relationship Type="http://schemas.openxmlformats.org/officeDocument/2006/relationships/slide" Target="/ppt/slides/slide2.xml" Id="R6eb8c89f4cff4b65" /><Relationship Type="http://schemas.openxmlformats.org/officeDocument/2006/relationships/slide" Target="/ppt/slides/slide3.xml" Id="R10f55194f42447ee" /><Relationship Type="http://schemas.openxmlformats.org/officeDocument/2006/relationships/slide" Target="/ppt/slides/slide4.xml" Id="R04fe74b0fd7b420a" /><Relationship Type="http://schemas.openxmlformats.org/officeDocument/2006/relationships/slide" Target="/ppt/slides/slide5.xml" Id="R3530ee86ff0b4fab" /><Relationship Type="http://schemas.openxmlformats.org/officeDocument/2006/relationships/slide" Target="/ppt/slides/slide6.xml" Id="Rfa35facd3586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1ce6cd01c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221c83ce84a4d" /><Relationship Type="http://schemas.openxmlformats.org/officeDocument/2006/relationships/theme" Target="/ppt/slideMasters/theme/theme1.xml" Id="Rb827304cb69a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d221c83ce8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048625c5740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7c4645bc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cfa742f9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7fe4da6324b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9f83b5f79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445e2583d40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