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528e1eff7647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02eb2f12fb4779"/>
  </p:sldMasterIdLst>
  <p:sldIdLst>
    <p:sldId xmlns:r="http://schemas.openxmlformats.org/officeDocument/2006/relationships" id="256" r:id="R03839facbcb0416e"/>
    <p:sldId xmlns:r="http://schemas.openxmlformats.org/officeDocument/2006/relationships" id="257" r:id="Rc918ef07b4814fad"/>
    <p:sldId xmlns:r="http://schemas.openxmlformats.org/officeDocument/2006/relationships" id="258" r:id="R5bb17a6470004d46"/>
    <p:sldId xmlns:r="http://schemas.openxmlformats.org/officeDocument/2006/relationships" id="259" r:id="Rd186c935770b475a"/>
    <p:sldId xmlns:r="http://schemas.openxmlformats.org/officeDocument/2006/relationships" id="260" r:id="Rd0fd1eedd8ba47e6"/>
    <p:sldId xmlns:r="http://schemas.openxmlformats.org/officeDocument/2006/relationships" id="261" r:id="R21eb090b7fe744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02eb2f12fb4779" /><Relationship Type="http://schemas.openxmlformats.org/officeDocument/2006/relationships/slide" Target="/ppt/slides/slide1.xml" Id="R03839facbcb0416e" /><Relationship Type="http://schemas.openxmlformats.org/officeDocument/2006/relationships/slide" Target="/ppt/slides/slide2.xml" Id="Rc918ef07b4814fad" /><Relationship Type="http://schemas.openxmlformats.org/officeDocument/2006/relationships/slide" Target="/ppt/slides/slide3.xml" Id="R5bb17a6470004d46" /><Relationship Type="http://schemas.openxmlformats.org/officeDocument/2006/relationships/slide" Target="/ppt/slides/slide4.xml" Id="Rd186c935770b475a" /><Relationship Type="http://schemas.openxmlformats.org/officeDocument/2006/relationships/slide" Target="/ppt/slides/slide5.xml" Id="Rd0fd1eedd8ba47e6" /><Relationship Type="http://schemas.openxmlformats.org/officeDocument/2006/relationships/slide" Target="/ppt/slides/slide6.xml" Id="R21eb090b7fe744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77c8840eb49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ba8442d5c401e" /><Relationship Type="http://schemas.openxmlformats.org/officeDocument/2006/relationships/theme" Target="/ppt/slideMasters/theme/theme1.xml" Id="R063448eaba224f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eba8442d5c40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9d530e26448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caafd3a724e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5b9b560f54c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90fc80f7b4f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04a89c70b43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21b525d1345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