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234a0a432d4b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b65c806f954ce3"/>
  </p:sldMasterIdLst>
  <p:sldIdLst>
    <p:sldId xmlns:r="http://schemas.openxmlformats.org/officeDocument/2006/relationships" id="256" r:id="R6aa895b8f6524bc1"/>
    <p:sldId xmlns:r="http://schemas.openxmlformats.org/officeDocument/2006/relationships" id="257" r:id="R1ad9eb52ce974bfc"/>
    <p:sldId xmlns:r="http://schemas.openxmlformats.org/officeDocument/2006/relationships" id="258" r:id="R415ce990368b4746"/>
    <p:sldId xmlns:r="http://schemas.openxmlformats.org/officeDocument/2006/relationships" id="259" r:id="R654f76e94b264cba"/>
    <p:sldId xmlns:r="http://schemas.openxmlformats.org/officeDocument/2006/relationships" id="260" r:id="Rf6866eb35a2f4d56"/>
    <p:sldId xmlns:r="http://schemas.openxmlformats.org/officeDocument/2006/relationships" id="261" r:id="R7f6d5384ce484831"/>
    <p:sldId xmlns:r="http://schemas.openxmlformats.org/officeDocument/2006/relationships" id="262" r:id="Rf5f09a067dcc45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b65c806f954ce3" /><Relationship Type="http://schemas.openxmlformats.org/officeDocument/2006/relationships/slide" Target="/ppt/slides/slide1.xml" Id="R6aa895b8f6524bc1" /><Relationship Type="http://schemas.openxmlformats.org/officeDocument/2006/relationships/slide" Target="/ppt/slides/slide2.xml" Id="R1ad9eb52ce974bfc" /><Relationship Type="http://schemas.openxmlformats.org/officeDocument/2006/relationships/slide" Target="/ppt/slides/slide3.xml" Id="R415ce990368b4746" /><Relationship Type="http://schemas.openxmlformats.org/officeDocument/2006/relationships/slide" Target="/ppt/slides/slide4.xml" Id="R654f76e94b264cba" /><Relationship Type="http://schemas.openxmlformats.org/officeDocument/2006/relationships/slide" Target="/ppt/slides/slide5.xml" Id="Rf6866eb35a2f4d56" /><Relationship Type="http://schemas.openxmlformats.org/officeDocument/2006/relationships/slide" Target="/ppt/slides/slide6.xml" Id="R7f6d5384ce484831" /><Relationship Type="http://schemas.openxmlformats.org/officeDocument/2006/relationships/slide" Target="/ppt/slides/slide7.xml" Id="Rf5f09a067dcc45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3c923b25e74b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83fc4813b4a7c" /><Relationship Type="http://schemas.openxmlformats.org/officeDocument/2006/relationships/theme" Target="/ppt/slideMasters/theme/theme1.xml" Id="R54b0c442d1eb4f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883fc4813b4a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cdcb4e34643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d4290da734a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34335b37147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8ff724cd242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d4917c58346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264d7203f4a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3c820d5ac4c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MR. OPES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 OPES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MR. OPES HOLDING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 OPES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 OPES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 OPES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 OPES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MIKKEL REMMEM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 OPES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Eplehagen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1424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936 339 999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 OPES HOLDING AS</a:t>
            </a:r>
          </a:p>
        </p:txBody>
      </p:sp>
    </p:spTree>
  </p:cSld>
  <p:clrMapOvr>
    <a:masterClrMapping xmlns:a="http://schemas.openxmlformats.org/drawingml/2006/main"/>
  </p:clrMapOvr>
</p:sld>
</file>