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a71000107f4a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ac0b5ed9bd4fa8"/>
  </p:sldMasterIdLst>
  <p:sldIdLst>
    <p:sldId xmlns:r="http://schemas.openxmlformats.org/officeDocument/2006/relationships" id="256" r:id="R250d177641204cf3"/>
    <p:sldId xmlns:r="http://schemas.openxmlformats.org/officeDocument/2006/relationships" id="257" r:id="Re32838f649574ce1"/>
    <p:sldId xmlns:r="http://schemas.openxmlformats.org/officeDocument/2006/relationships" id="258" r:id="R5fcf7c18ba824495"/>
    <p:sldId xmlns:r="http://schemas.openxmlformats.org/officeDocument/2006/relationships" id="259" r:id="R20c0754403084918"/>
    <p:sldId xmlns:r="http://schemas.openxmlformats.org/officeDocument/2006/relationships" id="260" r:id="R19ded02eeb504a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ac0b5ed9bd4fa8" /><Relationship Type="http://schemas.openxmlformats.org/officeDocument/2006/relationships/slide" Target="/ppt/slides/slide1.xml" Id="R250d177641204cf3" /><Relationship Type="http://schemas.openxmlformats.org/officeDocument/2006/relationships/slide" Target="/ppt/slides/slide2.xml" Id="Re32838f649574ce1" /><Relationship Type="http://schemas.openxmlformats.org/officeDocument/2006/relationships/slide" Target="/ppt/slides/slide3.xml" Id="R5fcf7c18ba824495" /><Relationship Type="http://schemas.openxmlformats.org/officeDocument/2006/relationships/slide" Target="/ppt/slides/slide4.xml" Id="R20c0754403084918" /><Relationship Type="http://schemas.openxmlformats.org/officeDocument/2006/relationships/slide" Target="/ppt/slides/slide5.xml" Id="R19ded02eeb504a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f263e4ba144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a044da00a4e4a" /><Relationship Type="http://schemas.openxmlformats.org/officeDocument/2006/relationships/theme" Target="/ppt/slideMasters/theme/theme1.xml" Id="Recbf39dee4294b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a044da00a4e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7f98af4e74a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60039e45549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c9a53dcc54c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bc26163164a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2f724f96a4b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SAGAHOLDING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Mælen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9151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936 197 213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SAGAHOLDING AS</a:t>
            </a:r>
          </a:p>
        </p:txBody>
      </p:sp>
    </p:spTree>
  </p:cSld>
  <p:clrMapOvr>
    <a:masterClrMapping xmlns:a="http://schemas.openxmlformats.org/drawingml/2006/main"/>
  </p:clrMapOvr>
</p:sld>
</file>