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a3eb5492a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3256d1f2a4fd9"/>
  </p:sldMasterIdLst>
  <p:sldIdLst>
    <p:sldId xmlns:r="http://schemas.openxmlformats.org/officeDocument/2006/relationships" id="256" r:id="R830b7fe7f766413b"/>
    <p:sldId xmlns:r="http://schemas.openxmlformats.org/officeDocument/2006/relationships" id="257" r:id="Rc5612a52678e4fd9"/>
    <p:sldId xmlns:r="http://schemas.openxmlformats.org/officeDocument/2006/relationships" id="258" r:id="Rac35dda68c0d419a"/>
    <p:sldId xmlns:r="http://schemas.openxmlformats.org/officeDocument/2006/relationships" id="259" r:id="R5c315502d35a422f"/>
    <p:sldId xmlns:r="http://schemas.openxmlformats.org/officeDocument/2006/relationships" id="260" r:id="R1900460123864a7c"/>
    <p:sldId xmlns:r="http://schemas.openxmlformats.org/officeDocument/2006/relationships" id="261" r:id="R611ffa625f154f2c"/>
    <p:sldId xmlns:r="http://schemas.openxmlformats.org/officeDocument/2006/relationships" id="262" r:id="Rabc73cf1526d40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3256d1f2a4fd9" /><Relationship Type="http://schemas.openxmlformats.org/officeDocument/2006/relationships/slide" Target="/ppt/slides/slide1.xml" Id="R830b7fe7f766413b" /><Relationship Type="http://schemas.openxmlformats.org/officeDocument/2006/relationships/slide" Target="/ppt/slides/slide2.xml" Id="Rc5612a52678e4fd9" /><Relationship Type="http://schemas.openxmlformats.org/officeDocument/2006/relationships/slide" Target="/ppt/slides/slide3.xml" Id="Rac35dda68c0d419a" /><Relationship Type="http://schemas.openxmlformats.org/officeDocument/2006/relationships/slide" Target="/ppt/slides/slide4.xml" Id="R5c315502d35a422f" /><Relationship Type="http://schemas.openxmlformats.org/officeDocument/2006/relationships/slide" Target="/ppt/slides/slide5.xml" Id="R1900460123864a7c" /><Relationship Type="http://schemas.openxmlformats.org/officeDocument/2006/relationships/slide" Target="/ppt/slides/slide6.xml" Id="R611ffa625f154f2c" /><Relationship Type="http://schemas.openxmlformats.org/officeDocument/2006/relationships/slide" Target="/ppt/slides/slide7.xml" Id="Rabc73cf1526d40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5cfd30b674a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6473246d44c9" /><Relationship Type="http://schemas.openxmlformats.org/officeDocument/2006/relationships/theme" Target="/ppt/slideMasters/theme/theme1.xml" Id="R1e2d018b11fe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36473246d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c7d8b3fb2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e769516c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29d3ff9a4d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d8c61391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4757d63ae4b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daa96a99d49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c7a97b0fc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