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1b4d7ebd6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61ec30deb4186"/>
  </p:sldMasterIdLst>
  <p:sldIdLst>
    <p:sldId xmlns:r="http://schemas.openxmlformats.org/officeDocument/2006/relationships" id="256" r:id="R525b249ad4594750"/>
    <p:sldId xmlns:r="http://schemas.openxmlformats.org/officeDocument/2006/relationships" id="257" r:id="R7941e53db11d4741"/>
    <p:sldId xmlns:r="http://schemas.openxmlformats.org/officeDocument/2006/relationships" id="258" r:id="R2456684a79534452"/>
    <p:sldId xmlns:r="http://schemas.openxmlformats.org/officeDocument/2006/relationships" id="259" r:id="R8df2934ad8d544c6"/>
    <p:sldId xmlns:r="http://schemas.openxmlformats.org/officeDocument/2006/relationships" id="260" r:id="Rd629a5f530e9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61ec30deb4186" /><Relationship Type="http://schemas.openxmlformats.org/officeDocument/2006/relationships/slide" Target="/ppt/slides/slide1.xml" Id="R525b249ad4594750" /><Relationship Type="http://schemas.openxmlformats.org/officeDocument/2006/relationships/slide" Target="/ppt/slides/slide2.xml" Id="R7941e53db11d4741" /><Relationship Type="http://schemas.openxmlformats.org/officeDocument/2006/relationships/slide" Target="/ppt/slides/slide3.xml" Id="R2456684a79534452" /><Relationship Type="http://schemas.openxmlformats.org/officeDocument/2006/relationships/slide" Target="/ppt/slides/slide4.xml" Id="R8df2934ad8d544c6" /><Relationship Type="http://schemas.openxmlformats.org/officeDocument/2006/relationships/slide" Target="/ppt/slides/slide5.xml" Id="Rd629a5f530e9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0f6e7960c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223c6f53f445c" /><Relationship Type="http://schemas.openxmlformats.org/officeDocument/2006/relationships/theme" Target="/ppt/slideMasters/theme/theme1.xml" Id="R8d4350c1baf7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5223c6f53f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61341273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621db9f2f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06dfd6b32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5b8b1bccc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ca2c2b808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