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2cef28908fc46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113f23a51b41b6"/>
  </p:sldMasterIdLst>
  <p:sldIdLst>
    <p:sldId xmlns:r="http://schemas.openxmlformats.org/officeDocument/2006/relationships" id="256" r:id="R4beadd34a2aa4a4b"/>
    <p:sldId xmlns:r="http://schemas.openxmlformats.org/officeDocument/2006/relationships" id="257" r:id="R10e9318a889d430a"/>
    <p:sldId xmlns:r="http://schemas.openxmlformats.org/officeDocument/2006/relationships" id="258" r:id="Re94b3ea6e1274901"/>
    <p:sldId xmlns:r="http://schemas.openxmlformats.org/officeDocument/2006/relationships" id="259" r:id="R2738066d688b4683"/>
    <p:sldId xmlns:r="http://schemas.openxmlformats.org/officeDocument/2006/relationships" id="260" r:id="R98dd2cd789b04b15"/>
    <p:sldId xmlns:r="http://schemas.openxmlformats.org/officeDocument/2006/relationships" id="261" r:id="R4ecf30fad46248ab"/>
    <p:sldId xmlns:r="http://schemas.openxmlformats.org/officeDocument/2006/relationships" id="262" r:id="R1f968fbf156f47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113f23a51b41b6" /><Relationship Type="http://schemas.openxmlformats.org/officeDocument/2006/relationships/slide" Target="/ppt/slides/slide1.xml" Id="R4beadd34a2aa4a4b" /><Relationship Type="http://schemas.openxmlformats.org/officeDocument/2006/relationships/slide" Target="/ppt/slides/slide2.xml" Id="R10e9318a889d430a" /><Relationship Type="http://schemas.openxmlformats.org/officeDocument/2006/relationships/slide" Target="/ppt/slides/slide3.xml" Id="Re94b3ea6e1274901" /><Relationship Type="http://schemas.openxmlformats.org/officeDocument/2006/relationships/slide" Target="/ppt/slides/slide4.xml" Id="R2738066d688b4683" /><Relationship Type="http://schemas.openxmlformats.org/officeDocument/2006/relationships/slide" Target="/ppt/slides/slide5.xml" Id="R98dd2cd789b04b15" /><Relationship Type="http://schemas.openxmlformats.org/officeDocument/2006/relationships/slide" Target="/ppt/slides/slide6.xml" Id="R4ecf30fad46248ab" /><Relationship Type="http://schemas.openxmlformats.org/officeDocument/2006/relationships/slide" Target="/ppt/slides/slide7.xml" Id="R1f968fbf156f47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c96acced104c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18a2d3fcb4641" /><Relationship Type="http://schemas.openxmlformats.org/officeDocument/2006/relationships/theme" Target="/ppt/slideMasters/theme/theme1.xml" Id="R87bb48e9743742f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418a2d3fcb46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3e932f51d437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93530e10d46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6141f53dd42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f7e553a2a14d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fef6120cd44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8d1850250490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f166b60ca42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KIMSE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KIMSE HOLDING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−229 621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−207 872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32 128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EIKEMO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Kristian Eikemo, Sillavegen 129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935 787 513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KIMSE HOLDING AS</a:t>
            </a:r>
          </a:p>
        </p:txBody>
      </p:sp>
    </p:spTree>
  </p:cSld>
  <p:clrMapOvr>
    <a:masterClrMapping xmlns:a="http://schemas.openxmlformats.org/drawingml/2006/main"/>
  </p:clrMapOvr>
</p:sld>
</file>