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579a3ffc0e4e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27cf2b4672480d"/>
  </p:sldMasterIdLst>
  <p:sldIdLst>
    <p:sldId xmlns:r="http://schemas.openxmlformats.org/officeDocument/2006/relationships" id="256" r:id="Rc63e755cf4a94902"/>
    <p:sldId xmlns:r="http://schemas.openxmlformats.org/officeDocument/2006/relationships" id="257" r:id="R812f478234024dfe"/>
    <p:sldId xmlns:r="http://schemas.openxmlformats.org/officeDocument/2006/relationships" id="258" r:id="R42a4f9dd0abe48a0"/>
    <p:sldId xmlns:r="http://schemas.openxmlformats.org/officeDocument/2006/relationships" id="259" r:id="R6717d4d86b3b4eaf"/>
    <p:sldId xmlns:r="http://schemas.openxmlformats.org/officeDocument/2006/relationships" id="260" r:id="R38ca5caaa3804821"/>
    <p:sldId xmlns:r="http://schemas.openxmlformats.org/officeDocument/2006/relationships" id="261" r:id="R11ed7802d2d74952"/>
    <p:sldId xmlns:r="http://schemas.openxmlformats.org/officeDocument/2006/relationships" id="262" r:id="R8baa69f5bc164a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7cf2b4672480d" /><Relationship Type="http://schemas.openxmlformats.org/officeDocument/2006/relationships/slide" Target="/ppt/slides/slide1.xml" Id="Rc63e755cf4a94902" /><Relationship Type="http://schemas.openxmlformats.org/officeDocument/2006/relationships/slide" Target="/ppt/slides/slide2.xml" Id="R812f478234024dfe" /><Relationship Type="http://schemas.openxmlformats.org/officeDocument/2006/relationships/slide" Target="/ppt/slides/slide3.xml" Id="R42a4f9dd0abe48a0" /><Relationship Type="http://schemas.openxmlformats.org/officeDocument/2006/relationships/slide" Target="/ppt/slides/slide4.xml" Id="R6717d4d86b3b4eaf" /><Relationship Type="http://schemas.openxmlformats.org/officeDocument/2006/relationships/slide" Target="/ppt/slides/slide5.xml" Id="R38ca5caaa3804821" /><Relationship Type="http://schemas.openxmlformats.org/officeDocument/2006/relationships/slide" Target="/ppt/slides/slide6.xml" Id="R11ed7802d2d74952" /><Relationship Type="http://schemas.openxmlformats.org/officeDocument/2006/relationships/slide" Target="/ppt/slides/slide7.xml" Id="R8baa69f5bc164a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901ccc96344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b254963b84794" /><Relationship Type="http://schemas.openxmlformats.org/officeDocument/2006/relationships/theme" Target="/ppt/slideMasters/theme/theme1.xml" Id="R6168d331813344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5b254963b847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8bec0b2e645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66cc8acd243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f39a41b1044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1e4bc380141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a6d47951941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8bdc9a5e84c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ce282cee444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NORDSTRØM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NORDSTRØM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191 683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221 683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 ODLAND NORDSTRØM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205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935 764 483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