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f06cc66a74a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e1c56c9ffe4240"/>
  </p:sldMasterIdLst>
  <p:sldIdLst>
    <p:sldId xmlns:r="http://schemas.openxmlformats.org/officeDocument/2006/relationships" id="256" r:id="R30559b5624374f25"/>
    <p:sldId xmlns:r="http://schemas.openxmlformats.org/officeDocument/2006/relationships" id="257" r:id="R1bb2f1cd4d384d6b"/>
    <p:sldId xmlns:r="http://schemas.openxmlformats.org/officeDocument/2006/relationships" id="258" r:id="R15cfb579b73b4a4a"/>
    <p:sldId xmlns:r="http://schemas.openxmlformats.org/officeDocument/2006/relationships" id="259" r:id="R868888663a8f499a"/>
    <p:sldId xmlns:r="http://schemas.openxmlformats.org/officeDocument/2006/relationships" id="260" r:id="Rb74d61bcbe204ff9"/>
    <p:sldId xmlns:r="http://schemas.openxmlformats.org/officeDocument/2006/relationships" id="261" r:id="R3b846e11d89b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1c56c9ffe4240" /><Relationship Type="http://schemas.openxmlformats.org/officeDocument/2006/relationships/slide" Target="/ppt/slides/slide1.xml" Id="R30559b5624374f25" /><Relationship Type="http://schemas.openxmlformats.org/officeDocument/2006/relationships/slide" Target="/ppt/slides/slide2.xml" Id="R1bb2f1cd4d384d6b" /><Relationship Type="http://schemas.openxmlformats.org/officeDocument/2006/relationships/slide" Target="/ppt/slides/slide3.xml" Id="R15cfb579b73b4a4a" /><Relationship Type="http://schemas.openxmlformats.org/officeDocument/2006/relationships/slide" Target="/ppt/slides/slide4.xml" Id="R868888663a8f499a" /><Relationship Type="http://schemas.openxmlformats.org/officeDocument/2006/relationships/slide" Target="/ppt/slides/slide5.xml" Id="Rb74d61bcbe204ff9" /><Relationship Type="http://schemas.openxmlformats.org/officeDocument/2006/relationships/slide" Target="/ppt/slides/slide6.xml" Id="R3b846e11d89b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4a24bf4294f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b78856a424f50" /><Relationship Type="http://schemas.openxmlformats.org/officeDocument/2006/relationships/theme" Target="/ppt/slideMasters/theme/theme1.xml" Id="Rf8c5d1cf40734a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b78856a424f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4395d26ac4d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5fe8e658342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d90029ab1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1cb03f5a149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6f368a5e249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e0509124746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