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8e592038e8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39d904b4814f6d"/>
  </p:sldMasterIdLst>
  <p:sldIdLst>
    <p:sldId xmlns:r="http://schemas.openxmlformats.org/officeDocument/2006/relationships" id="256" r:id="Rd8eaeb2f970a48ab"/>
    <p:sldId xmlns:r="http://schemas.openxmlformats.org/officeDocument/2006/relationships" id="257" r:id="R70be049eeaaf46a1"/>
    <p:sldId xmlns:r="http://schemas.openxmlformats.org/officeDocument/2006/relationships" id="258" r:id="R10d205e183344ee9"/>
    <p:sldId xmlns:r="http://schemas.openxmlformats.org/officeDocument/2006/relationships" id="259" r:id="Reea5b0cc3e604a3d"/>
    <p:sldId xmlns:r="http://schemas.openxmlformats.org/officeDocument/2006/relationships" id="260" r:id="R2188c7960e2c4d0d"/>
    <p:sldId xmlns:r="http://schemas.openxmlformats.org/officeDocument/2006/relationships" id="261" r:id="R4028569cc8fd4d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9d904b4814f6d" /><Relationship Type="http://schemas.openxmlformats.org/officeDocument/2006/relationships/slide" Target="/ppt/slides/slide1.xml" Id="Rd8eaeb2f970a48ab" /><Relationship Type="http://schemas.openxmlformats.org/officeDocument/2006/relationships/slide" Target="/ppt/slides/slide2.xml" Id="R70be049eeaaf46a1" /><Relationship Type="http://schemas.openxmlformats.org/officeDocument/2006/relationships/slide" Target="/ppt/slides/slide3.xml" Id="R10d205e183344ee9" /><Relationship Type="http://schemas.openxmlformats.org/officeDocument/2006/relationships/slide" Target="/ppt/slides/slide4.xml" Id="Reea5b0cc3e604a3d" /><Relationship Type="http://schemas.openxmlformats.org/officeDocument/2006/relationships/slide" Target="/ppt/slides/slide5.xml" Id="R2188c7960e2c4d0d" /><Relationship Type="http://schemas.openxmlformats.org/officeDocument/2006/relationships/slide" Target="/ppt/slides/slide6.xml" Id="R4028569cc8fd4d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b7d6bee4449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0aba917c84d47" /><Relationship Type="http://schemas.openxmlformats.org/officeDocument/2006/relationships/theme" Target="/ppt/slideMasters/theme/theme1.xml" Id="Rcae3d9ef1157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40aba917c84d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fe9058ed7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5b84e86f5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49393d49f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db605146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85816011f4c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f7b38e6df46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