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63b24c0a314c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8484a9c6744b22"/>
  </p:sldMasterIdLst>
  <p:sldIdLst>
    <p:sldId xmlns:r="http://schemas.openxmlformats.org/officeDocument/2006/relationships" id="256" r:id="R157194868fb54f3f"/>
    <p:sldId xmlns:r="http://schemas.openxmlformats.org/officeDocument/2006/relationships" id="257" r:id="R733f139ff5c24fee"/>
    <p:sldId xmlns:r="http://schemas.openxmlformats.org/officeDocument/2006/relationships" id="258" r:id="R7c46139f888746c3"/>
    <p:sldId xmlns:r="http://schemas.openxmlformats.org/officeDocument/2006/relationships" id="259" r:id="R0d2a5ef5e4e14d73"/>
    <p:sldId xmlns:r="http://schemas.openxmlformats.org/officeDocument/2006/relationships" id="260" r:id="Rabd22c3545d24020"/>
    <p:sldId xmlns:r="http://schemas.openxmlformats.org/officeDocument/2006/relationships" id="261" r:id="Rba0316781a2c4087"/>
    <p:sldId xmlns:r="http://schemas.openxmlformats.org/officeDocument/2006/relationships" id="262" r:id="Rcc528cc41d0e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484a9c6744b22" /><Relationship Type="http://schemas.openxmlformats.org/officeDocument/2006/relationships/slide" Target="/ppt/slides/slide1.xml" Id="R157194868fb54f3f" /><Relationship Type="http://schemas.openxmlformats.org/officeDocument/2006/relationships/slide" Target="/ppt/slides/slide2.xml" Id="R733f139ff5c24fee" /><Relationship Type="http://schemas.openxmlformats.org/officeDocument/2006/relationships/slide" Target="/ppt/slides/slide3.xml" Id="R7c46139f888746c3" /><Relationship Type="http://schemas.openxmlformats.org/officeDocument/2006/relationships/slide" Target="/ppt/slides/slide4.xml" Id="R0d2a5ef5e4e14d73" /><Relationship Type="http://schemas.openxmlformats.org/officeDocument/2006/relationships/slide" Target="/ppt/slides/slide5.xml" Id="Rabd22c3545d24020" /><Relationship Type="http://schemas.openxmlformats.org/officeDocument/2006/relationships/slide" Target="/ppt/slides/slide6.xml" Id="Rba0316781a2c4087" /><Relationship Type="http://schemas.openxmlformats.org/officeDocument/2006/relationships/slide" Target="/ppt/slides/slide7.xml" Id="Rcc528cc41d0e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9a2c84e584b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2bdf6e5684c66" /><Relationship Type="http://schemas.openxmlformats.org/officeDocument/2006/relationships/theme" Target="/ppt/slideMasters/theme/theme1.xml" Id="R41fb00c53812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d2bdf6e568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bb53bc14c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2a5d7716e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0ffd0ef99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7e8d6d6ce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6d6f1bdb4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d5e700adf45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260cbd14b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36 636 605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VEST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O.J. Brochs gate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