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b496bb10ea4a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9c75175b1e4dff"/>
  </p:sldMasterIdLst>
  <p:sldIdLst>
    <p:sldId xmlns:r="http://schemas.openxmlformats.org/officeDocument/2006/relationships" id="256" r:id="R7859b1bebf344011"/>
    <p:sldId xmlns:r="http://schemas.openxmlformats.org/officeDocument/2006/relationships" id="257" r:id="Rcdfae83489434dcd"/>
    <p:sldId xmlns:r="http://schemas.openxmlformats.org/officeDocument/2006/relationships" id="258" r:id="R3e18efb90d1f491c"/>
    <p:sldId xmlns:r="http://schemas.openxmlformats.org/officeDocument/2006/relationships" id="259" r:id="R5be8d7897f0b4077"/>
    <p:sldId xmlns:r="http://schemas.openxmlformats.org/officeDocument/2006/relationships" id="260" r:id="Ra2fc676fcfb84918"/>
    <p:sldId xmlns:r="http://schemas.openxmlformats.org/officeDocument/2006/relationships" id="261" r:id="R2b845dd62f9443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9c75175b1e4dff" /><Relationship Type="http://schemas.openxmlformats.org/officeDocument/2006/relationships/slide" Target="/ppt/slides/slide1.xml" Id="R7859b1bebf344011" /><Relationship Type="http://schemas.openxmlformats.org/officeDocument/2006/relationships/slide" Target="/ppt/slides/slide2.xml" Id="Rcdfae83489434dcd" /><Relationship Type="http://schemas.openxmlformats.org/officeDocument/2006/relationships/slide" Target="/ppt/slides/slide3.xml" Id="R3e18efb90d1f491c" /><Relationship Type="http://schemas.openxmlformats.org/officeDocument/2006/relationships/slide" Target="/ppt/slides/slide4.xml" Id="R5be8d7897f0b4077" /><Relationship Type="http://schemas.openxmlformats.org/officeDocument/2006/relationships/slide" Target="/ppt/slides/slide5.xml" Id="Ra2fc676fcfb84918" /><Relationship Type="http://schemas.openxmlformats.org/officeDocument/2006/relationships/slide" Target="/ppt/slides/slide6.xml" Id="R2b845dd62f9443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ea8301b9ae45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a6bdf9fed4942" /><Relationship Type="http://schemas.openxmlformats.org/officeDocument/2006/relationships/theme" Target="/ppt/slideMasters/theme/theme1.xml" Id="Raf54c6b5c1a143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9a6bdf9fed49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de3d24ba549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c178b42fc47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6df60e3434f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bdb78411748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b76c6778545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aa7e75abf42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AMESTO ACCOUNTHOUSE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O.J. Brochs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