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19254657ae41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ef93c052d94ac1"/>
  </p:sldMasterIdLst>
  <p:sldIdLst>
    <p:sldId xmlns:r="http://schemas.openxmlformats.org/officeDocument/2006/relationships" id="256" r:id="R21dd0e21f1e34029"/>
    <p:sldId xmlns:r="http://schemas.openxmlformats.org/officeDocument/2006/relationships" id="257" r:id="Rc9700774250542e2"/>
    <p:sldId xmlns:r="http://schemas.openxmlformats.org/officeDocument/2006/relationships" id="258" r:id="Ra06795b2d08c4c90"/>
    <p:sldId xmlns:r="http://schemas.openxmlformats.org/officeDocument/2006/relationships" id="259" r:id="R6c47ecd60ee94918"/>
    <p:sldId xmlns:r="http://schemas.openxmlformats.org/officeDocument/2006/relationships" id="260" r:id="R23c7c7fd873747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ef93c052d94ac1" /><Relationship Type="http://schemas.openxmlformats.org/officeDocument/2006/relationships/slide" Target="/ppt/slides/slide1.xml" Id="R21dd0e21f1e34029" /><Relationship Type="http://schemas.openxmlformats.org/officeDocument/2006/relationships/slide" Target="/ppt/slides/slide2.xml" Id="Rc9700774250542e2" /><Relationship Type="http://schemas.openxmlformats.org/officeDocument/2006/relationships/slide" Target="/ppt/slides/slide3.xml" Id="Ra06795b2d08c4c90" /><Relationship Type="http://schemas.openxmlformats.org/officeDocument/2006/relationships/slide" Target="/ppt/slides/slide4.xml" Id="R6c47ecd60ee94918" /><Relationship Type="http://schemas.openxmlformats.org/officeDocument/2006/relationships/slide" Target="/ppt/slides/slide5.xml" Id="R23c7c7fd873747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fe708dc24547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3db0538ef4852" /><Relationship Type="http://schemas.openxmlformats.org/officeDocument/2006/relationships/theme" Target="/ppt/slideMasters/theme/theme1.xml" Id="R6b0af1fd952543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93db0538ef48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2bfbff6864e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6d595e0d84f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7527b0adf4c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5d0f3b4644c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77dc2858b4f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HACKLA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HACKLA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934 826 639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