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4d8b00e39848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a246b8c9d544d2"/>
  </p:sldMasterIdLst>
  <p:sldIdLst>
    <p:sldId xmlns:r="http://schemas.openxmlformats.org/officeDocument/2006/relationships" id="256" r:id="R024d6c4f2b5f4004"/>
    <p:sldId xmlns:r="http://schemas.openxmlformats.org/officeDocument/2006/relationships" id="257" r:id="Ra948cf1488034a19"/>
    <p:sldId xmlns:r="http://schemas.openxmlformats.org/officeDocument/2006/relationships" id="258" r:id="Rbe128e383de64d04"/>
    <p:sldId xmlns:r="http://schemas.openxmlformats.org/officeDocument/2006/relationships" id="259" r:id="Rb6207bbad6024efa"/>
    <p:sldId xmlns:r="http://schemas.openxmlformats.org/officeDocument/2006/relationships" id="260" r:id="Rab77938176ed4a81"/>
    <p:sldId xmlns:r="http://schemas.openxmlformats.org/officeDocument/2006/relationships" id="261" r:id="R61b514de2b1c4e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a246b8c9d544d2" /><Relationship Type="http://schemas.openxmlformats.org/officeDocument/2006/relationships/slide" Target="/ppt/slides/slide1.xml" Id="R024d6c4f2b5f4004" /><Relationship Type="http://schemas.openxmlformats.org/officeDocument/2006/relationships/slide" Target="/ppt/slides/slide2.xml" Id="Ra948cf1488034a19" /><Relationship Type="http://schemas.openxmlformats.org/officeDocument/2006/relationships/slide" Target="/ppt/slides/slide3.xml" Id="Rbe128e383de64d04" /><Relationship Type="http://schemas.openxmlformats.org/officeDocument/2006/relationships/slide" Target="/ppt/slides/slide4.xml" Id="Rb6207bbad6024efa" /><Relationship Type="http://schemas.openxmlformats.org/officeDocument/2006/relationships/slide" Target="/ppt/slides/slide5.xml" Id="Rab77938176ed4a81" /><Relationship Type="http://schemas.openxmlformats.org/officeDocument/2006/relationships/slide" Target="/ppt/slides/slide6.xml" Id="R61b514de2b1c4e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42b8fa2dc445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b5ff8b3734329" /><Relationship Type="http://schemas.openxmlformats.org/officeDocument/2006/relationships/theme" Target="/ppt/slideMasters/theme/theme1.xml" Id="Redd32e91bbaa43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cb5ff8b37343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59e79d2eb47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834f1642f4d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5907e244444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6b85bb27641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692e8c4794c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5e9517c4947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BYGE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BYGE REGNSKAP AS ble etablert [år] og holder til i Larkollen.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512 351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231 955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186 699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210 199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348 964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Medgårdskogen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1560 Larkollen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934 823 850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BYGE REGNSKAP AS</a:t>
            </a:r>
          </a:p>
        </p:txBody>
      </p:sp>
    </p:spTree>
  </p:cSld>
  <p:clrMapOvr>
    <a:masterClrMapping xmlns:a="http://schemas.openxmlformats.org/drawingml/2006/main"/>
  </p:clrMapOvr>
</p:sld>
</file>