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a8ddc714f40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4cb13816b4ea1"/>
  </p:sldMasterIdLst>
  <p:sldIdLst>
    <p:sldId xmlns:r="http://schemas.openxmlformats.org/officeDocument/2006/relationships" id="256" r:id="R291cc05ea55d4b20"/>
    <p:sldId xmlns:r="http://schemas.openxmlformats.org/officeDocument/2006/relationships" id="257" r:id="R34d2c4897bf44768"/>
    <p:sldId xmlns:r="http://schemas.openxmlformats.org/officeDocument/2006/relationships" id="258" r:id="Rc655895f9b8e46c6"/>
    <p:sldId xmlns:r="http://schemas.openxmlformats.org/officeDocument/2006/relationships" id="259" r:id="R106dc9f6800b4aeb"/>
    <p:sldId xmlns:r="http://schemas.openxmlformats.org/officeDocument/2006/relationships" id="260" r:id="R3984b7de7a594a59"/>
    <p:sldId xmlns:r="http://schemas.openxmlformats.org/officeDocument/2006/relationships" id="261" r:id="Rff817cc433bb450c"/>
    <p:sldId xmlns:r="http://schemas.openxmlformats.org/officeDocument/2006/relationships" id="262" r:id="Rfb9e4a1a9a02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4cb13816b4ea1" /><Relationship Type="http://schemas.openxmlformats.org/officeDocument/2006/relationships/slide" Target="/ppt/slides/slide1.xml" Id="R291cc05ea55d4b20" /><Relationship Type="http://schemas.openxmlformats.org/officeDocument/2006/relationships/slide" Target="/ppt/slides/slide2.xml" Id="R34d2c4897bf44768" /><Relationship Type="http://schemas.openxmlformats.org/officeDocument/2006/relationships/slide" Target="/ppt/slides/slide3.xml" Id="Rc655895f9b8e46c6" /><Relationship Type="http://schemas.openxmlformats.org/officeDocument/2006/relationships/slide" Target="/ppt/slides/slide4.xml" Id="R106dc9f6800b4aeb" /><Relationship Type="http://schemas.openxmlformats.org/officeDocument/2006/relationships/slide" Target="/ppt/slides/slide5.xml" Id="R3984b7de7a594a59" /><Relationship Type="http://schemas.openxmlformats.org/officeDocument/2006/relationships/slide" Target="/ppt/slides/slide6.xml" Id="Rff817cc433bb450c" /><Relationship Type="http://schemas.openxmlformats.org/officeDocument/2006/relationships/slide" Target="/ppt/slides/slide7.xml" Id="Rfb9e4a1a9a02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0ff5f3c94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1be51f6ae4217" /><Relationship Type="http://schemas.openxmlformats.org/officeDocument/2006/relationships/theme" Target="/ppt/slideMasters/theme/theme1.xml" Id="Rb4e30aab246f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1be51f6ae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647c67999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fb3e33016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973118e7a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7a17f731a49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c2f7679d4b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ed1a1d91e4e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884afc789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NITWIT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NITWIT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UHRE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Gullhaugen alle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