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2214c7a30649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ccee2c8b88462f"/>
  </p:sldMasterIdLst>
  <p:sldIdLst>
    <p:sldId xmlns:r="http://schemas.openxmlformats.org/officeDocument/2006/relationships" id="256" r:id="R3b0e2f9a391d4ced"/>
    <p:sldId xmlns:r="http://schemas.openxmlformats.org/officeDocument/2006/relationships" id="257" r:id="R32b0c3d0274b4d38"/>
    <p:sldId xmlns:r="http://schemas.openxmlformats.org/officeDocument/2006/relationships" id="258" r:id="R9b8ecedbafc1422b"/>
    <p:sldId xmlns:r="http://schemas.openxmlformats.org/officeDocument/2006/relationships" id="259" r:id="Rb71b90736ce0412e"/>
    <p:sldId xmlns:r="http://schemas.openxmlformats.org/officeDocument/2006/relationships" id="260" r:id="Rd8c6ace4a0d1425c"/>
    <p:sldId xmlns:r="http://schemas.openxmlformats.org/officeDocument/2006/relationships" id="261" r:id="Rdea980b11d1e4813"/>
    <p:sldId xmlns:r="http://schemas.openxmlformats.org/officeDocument/2006/relationships" id="262" r:id="Rfe355e7660694c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cee2c8b88462f" /><Relationship Type="http://schemas.openxmlformats.org/officeDocument/2006/relationships/slide" Target="/ppt/slides/slide1.xml" Id="R3b0e2f9a391d4ced" /><Relationship Type="http://schemas.openxmlformats.org/officeDocument/2006/relationships/slide" Target="/ppt/slides/slide2.xml" Id="R32b0c3d0274b4d38" /><Relationship Type="http://schemas.openxmlformats.org/officeDocument/2006/relationships/slide" Target="/ppt/slides/slide3.xml" Id="R9b8ecedbafc1422b" /><Relationship Type="http://schemas.openxmlformats.org/officeDocument/2006/relationships/slide" Target="/ppt/slides/slide4.xml" Id="Rb71b90736ce0412e" /><Relationship Type="http://schemas.openxmlformats.org/officeDocument/2006/relationships/slide" Target="/ppt/slides/slide5.xml" Id="Rd8c6ace4a0d1425c" /><Relationship Type="http://schemas.openxmlformats.org/officeDocument/2006/relationships/slide" Target="/ppt/slides/slide6.xml" Id="Rdea980b11d1e4813" /><Relationship Type="http://schemas.openxmlformats.org/officeDocument/2006/relationships/slide" Target="/ppt/slides/slide7.xml" Id="Rfe355e7660694c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d51db3420641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7be75be444a29" /><Relationship Type="http://schemas.openxmlformats.org/officeDocument/2006/relationships/theme" Target="/ppt/slideMasters/theme/theme1.xml" Id="R7be313fe30834a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07be75be444a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8a5f4c33047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b82bb5c0b44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16c0baf9849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df203a4f94f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7a3e17e5f48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b3283d10e49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03fb7671244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KRIBBIE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KRIBBIE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KRIBBIE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KRIBBIE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KRIBBIE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KRIBBIE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4 319 308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4 319 308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KRIBBIE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BOOTHBY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KRIBBIE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Middelthuns gate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934 802 829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KRIBBIE AS</a:t>
            </a:r>
          </a:p>
        </p:txBody>
      </p:sp>
    </p:spTree>
  </p:cSld>
  <p:clrMapOvr>
    <a:masterClrMapping xmlns:a="http://schemas.openxmlformats.org/drawingml/2006/main"/>
  </p:clrMapOvr>
</p:sld>
</file>